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 id="260" r:id="rId6"/>
    <p:sldId id="261" r:id="rId7"/>
    <p:sldId id="262" r:id="rId8"/>
    <p:sldId id="263" r:id="rId9"/>
    <p:sldId id="264" r:id="rId10"/>
    <p:sldId id="265" r:id="rId11"/>
    <p:sldId id="271" r:id="rId12"/>
    <p:sldId id="269" r:id="rId13"/>
    <p:sldId id="266" r:id="rId14"/>
    <p:sldId id="267" r:id="rId15"/>
    <p:sldId id="270" r:id="rId16"/>
    <p:sldId id="26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4873" autoAdjust="0"/>
  </p:normalViewPr>
  <p:slideViewPr>
    <p:cSldViewPr snapToGrid="0" snapToObjects="1">
      <p:cViewPr varScale="1">
        <p:scale>
          <a:sx n="89" d="100"/>
          <a:sy n="89" d="100"/>
        </p:scale>
        <p:origin x="-120" y="-16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Freeform 6"/>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chemeClr val="accent1"/>
              </a:gs>
              <a:gs pos="14000">
                <a:schemeClr val="accent1">
                  <a:lumMod val="60000"/>
                  <a:lumOff val="40000"/>
                </a:schemeClr>
              </a:gs>
              <a:gs pos="83000">
                <a:schemeClr val="accent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chemeClr val="accent1">
                  <a:alpha val="0"/>
                </a:schemeClr>
              </a:gs>
              <a:gs pos="57000">
                <a:schemeClr val="accent1">
                  <a:lumMod val="40000"/>
                  <a:lumOff val="60000"/>
                </a:schemeClr>
              </a:gs>
              <a:gs pos="100000">
                <a:schemeClr val="accent1">
                  <a:alpha val="0"/>
                </a:scheme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b="1" kern="1200">
              <a:solidFill>
                <a:schemeClr val="lt1"/>
              </a:solidFill>
              <a:latin typeface="+mn-lt"/>
              <a:ea typeface="+mn-ea"/>
              <a:cs typeface="+mn-cs"/>
            </a:endParaRPr>
          </a:p>
        </p:txBody>
      </p:sp>
      <p:sp>
        <p:nvSpPr>
          <p:cNvPr id="9" name="Freeform 8"/>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3">
                  <a:lumMod val="40000"/>
                  <a:lumOff val="60000"/>
                </a:schemeClr>
              </a:gs>
              <a:gs pos="50000">
                <a:schemeClr val="accent3"/>
              </a:gs>
              <a:gs pos="100000">
                <a:schemeClr val="accent3">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00000"/>
              </a:lnSpc>
            </a:pPr>
            <a:endParaRPr lang="en-US" b="1"/>
          </a:p>
        </p:txBody>
      </p:sp>
      <p:sp>
        <p:nvSpPr>
          <p:cNvPr id="2" name="Title 1"/>
          <p:cNvSpPr>
            <a:spLocks noGrp="1"/>
          </p:cNvSpPr>
          <p:nvPr>
            <p:ph type="ctrTitle"/>
          </p:nvPr>
        </p:nvSpPr>
        <p:spPr>
          <a:xfrm>
            <a:off x="4572000" y="1676400"/>
            <a:ext cx="3886200" cy="1524000"/>
          </a:xfrm>
        </p:spPr>
        <p:txBody>
          <a:bodyPr anchor="b" anchorCtr="0"/>
          <a:lstStyle>
            <a:lvl1pPr algn="l">
              <a:defRPr/>
            </a:lvl1pPr>
          </a:lstStyle>
          <a:p>
            <a:r>
              <a:rPr lang="en-US" smtClean="0"/>
              <a:t>Click to edit Master title style</a:t>
            </a:r>
            <a:endParaRPr lang="en-US" dirty="0"/>
          </a:p>
        </p:txBody>
      </p:sp>
      <p:sp>
        <p:nvSpPr>
          <p:cNvPr id="3" name="Subtitle 2"/>
          <p:cNvSpPr>
            <a:spLocks noGrp="1"/>
          </p:cNvSpPr>
          <p:nvPr>
            <p:ph type="subTitle" idx="1"/>
          </p:nvPr>
        </p:nvSpPr>
        <p:spPr>
          <a:xfrm>
            <a:off x="4572000" y="3203574"/>
            <a:ext cx="3886200" cy="1825625"/>
          </a:xfrm>
        </p:spPr>
        <p:txBody>
          <a:bodyPr>
            <a:normAutofit/>
          </a:bodyPr>
          <a:lstStyle>
            <a:lvl1pPr marL="0" indent="0" algn="l">
              <a:buNone/>
              <a:defRPr sz="2000">
                <a:solidFill>
                  <a:schemeClr val="tx2"/>
                </a:solidFill>
                <a:latin typeface="+mj-l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9EB5ECD5-515E-4817-8A06-1D2ED2C83850}" type="datetime4">
              <a:rPr lang="en-US" smtClean="0"/>
              <a:pPr/>
              <a:t>March 11,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normAutofit/>
          </a:bodyPr>
          <a:lstStyle/>
          <a:p>
            <a:fld id="{1D72EBF8-7CF5-44B7-B2BF-E22DE4D0703D}"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5B59F4-DDCB-41FF-83F5-A48440F36FA7}" type="datetime4">
              <a:rPr lang="en-US" smtClean="0"/>
              <a:pPr/>
              <a:t>March 11,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Freeform 6"/>
          <p:cNvSpPr/>
          <p:nvPr userDrawn="1"/>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userDrawn="1"/>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userDrawn="1"/>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userDrawn="1"/>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8056348-D703-428C-A1C4-7D6796EF5F41}" type="datetime4">
              <a:rPr lang="en-US" smtClean="0"/>
              <a:pPr/>
              <a:t>March 11,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Freeform 6"/>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85800" y="1600201"/>
            <a:ext cx="7772400" cy="3733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9" name="Freeform 8"/>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2D1919-1B5F-4141-B613-3E5C6008A186}" type="datetime4">
              <a:rPr lang="en-US" smtClean="0"/>
              <a:pPr/>
              <a:t>March 11,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Freeform 6"/>
          <p:cNvSpPr/>
          <p:nvPr/>
        </p:nvSpPr>
        <p:spPr>
          <a:xfrm>
            <a:off x="0" y="5545932"/>
            <a:ext cx="9146383" cy="1314449"/>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33337 h 1214437"/>
              <a:gd name="connsiteX1" fmla="*/ 6305550 w 9134475"/>
              <a:gd name="connsiteY1" fmla="*/ 1100137 h 1214437"/>
              <a:gd name="connsiteX2" fmla="*/ 9044270 w 9134475"/>
              <a:gd name="connsiteY2" fmla="*/ 0 h 1214437"/>
              <a:gd name="connsiteX3" fmla="*/ 9134475 w 9134475"/>
              <a:gd name="connsiteY3" fmla="*/ 1214437 h 1214437"/>
              <a:gd name="connsiteX4" fmla="*/ 0 w 9134475"/>
              <a:gd name="connsiteY4" fmla="*/ 1214437 h 1214437"/>
              <a:gd name="connsiteX5" fmla="*/ 0 w 9134475"/>
              <a:gd name="connsiteY5" fmla="*/ 33337 h 1214437"/>
              <a:gd name="connsiteX0" fmla="*/ 0 w 9134475"/>
              <a:gd name="connsiteY0" fmla="*/ 130968 h 1312068"/>
              <a:gd name="connsiteX1" fmla="*/ 6305550 w 9134475"/>
              <a:gd name="connsiteY1" fmla="*/ 1197768 h 1312068"/>
              <a:gd name="connsiteX2" fmla="*/ 9113111 w 9134475"/>
              <a:gd name="connsiteY2" fmla="*/ 0 h 1312068"/>
              <a:gd name="connsiteX3" fmla="*/ 9134475 w 9134475"/>
              <a:gd name="connsiteY3" fmla="*/ 1312068 h 1312068"/>
              <a:gd name="connsiteX4" fmla="*/ 0 w 9134475"/>
              <a:gd name="connsiteY4" fmla="*/ 1312068 h 1312068"/>
              <a:gd name="connsiteX5" fmla="*/ 0 w 9134475"/>
              <a:gd name="connsiteY5" fmla="*/ 130968 h 1312068"/>
              <a:gd name="connsiteX0" fmla="*/ 0 w 9113111"/>
              <a:gd name="connsiteY0" fmla="*/ 130968 h 1312068"/>
              <a:gd name="connsiteX1" fmla="*/ 6305550 w 9113111"/>
              <a:gd name="connsiteY1" fmla="*/ 1197768 h 1312068"/>
              <a:gd name="connsiteX2" fmla="*/ 9113111 w 9113111"/>
              <a:gd name="connsiteY2" fmla="*/ 0 h 1312068"/>
              <a:gd name="connsiteX3" fmla="*/ 8958813 w 9113111"/>
              <a:gd name="connsiteY3" fmla="*/ 1009649 h 1312068"/>
              <a:gd name="connsiteX4" fmla="*/ 0 w 9113111"/>
              <a:gd name="connsiteY4" fmla="*/ 1312068 h 1312068"/>
              <a:gd name="connsiteX5" fmla="*/ 0 w 9113111"/>
              <a:gd name="connsiteY5" fmla="*/ 130968 h 1312068"/>
              <a:gd name="connsiteX0" fmla="*/ 0 w 9117860"/>
              <a:gd name="connsiteY0" fmla="*/ 130968 h 1314449"/>
              <a:gd name="connsiteX1" fmla="*/ 6305550 w 9117860"/>
              <a:gd name="connsiteY1" fmla="*/ 1197768 h 1314449"/>
              <a:gd name="connsiteX2" fmla="*/ 9113111 w 9117860"/>
              <a:gd name="connsiteY2" fmla="*/ 0 h 1314449"/>
              <a:gd name="connsiteX3" fmla="*/ 9117860 w 9117860"/>
              <a:gd name="connsiteY3" fmla="*/ 1314449 h 1314449"/>
              <a:gd name="connsiteX4" fmla="*/ 0 w 9117860"/>
              <a:gd name="connsiteY4" fmla="*/ 1312068 h 1314449"/>
              <a:gd name="connsiteX5" fmla="*/ 0 w 9117860"/>
              <a:gd name="connsiteY5" fmla="*/ 130968 h 1314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7860" h="1314449">
                <a:moveTo>
                  <a:pt x="0" y="130968"/>
                </a:moveTo>
                <a:lnTo>
                  <a:pt x="6305550" y="1197768"/>
                </a:lnTo>
                <a:lnTo>
                  <a:pt x="9113111" y="0"/>
                </a:lnTo>
                <a:lnTo>
                  <a:pt x="9117860" y="1314449"/>
                </a:lnTo>
                <a:lnTo>
                  <a:pt x="0" y="1312068"/>
                </a:lnTo>
                <a:lnTo>
                  <a:pt x="0" y="130968"/>
                </a:lnTo>
                <a:close/>
              </a:path>
            </a:pathLst>
          </a:custGeom>
          <a:gradFill>
            <a:gsLst>
              <a:gs pos="0">
                <a:schemeClr val="accent1">
                  <a:lumMod val="40000"/>
                  <a:lumOff val="60000"/>
                </a:schemeClr>
              </a:gs>
              <a:gs pos="50000">
                <a:schemeClr val="accent1"/>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8" name="Freeform 7"/>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0">
                <a:srgbClr val="000000"/>
              </a:gs>
              <a:gs pos="14000">
                <a:srgbClr val="333333"/>
              </a:gs>
              <a:gs pos="83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9" name="Freeform 8"/>
          <p:cNvSpPr/>
          <p:nvPr/>
        </p:nvSpPr>
        <p:spPr>
          <a:xfrm>
            <a:off x="-76" y="5293518"/>
            <a:ext cx="9144093" cy="1443038"/>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355114 w 9144000"/>
              <a:gd name="connsiteY0" fmla="*/ 0 h 1562100"/>
              <a:gd name="connsiteX1" fmla="*/ 9144000 w 9144000"/>
              <a:gd name="connsiteY1" fmla="*/ 104775 h 1562100"/>
              <a:gd name="connsiteX2" fmla="*/ 9144000 w 9144000"/>
              <a:gd name="connsiteY2" fmla="*/ 361950 h 1562100"/>
              <a:gd name="connsiteX3" fmla="*/ 6334125 w 9144000"/>
              <a:gd name="connsiteY3" fmla="*/ 1562100 h 1562100"/>
              <a:gd name="connsiteX4" fmla="*/ 0 w 9144000"/>
              <a:gd name="connsiteY4" fmla="*/ 495300 h 1562100"/>
              <a:gd name="connsiteX5" fmla="*/ 355114 w 9144000"/>
              <a:gd name="connsiteY5" fmla="*/ 0 h 1562100"/>
              <a:gd name="connsiteX0" fmla="*/ 411923 w 9144000"/>
              <a:gd name="connsiteY0" fmla="*/ 83344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411923 w 9144000"/>
              <a:gd name="connsiteY5" fmla="*/ 83344 h 1457325"/>
              <a:gd name="connsiteX0" fmla="*/ 28462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8462 w 9144000"/>
              <a:gd name="connsiteY5" fmla="*/ 9525 h 1457325"/>
              <a:gd name="connsiteX0" fmla="*/ 108942 w 9144000"/>
              <a:gd name="connsiteY0" fmla="*/ 10477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108942 w 9144000"/>
              <a:gd name="connsiteY5" fmla="*/ 104775 h 1457325"/>
              <a:gd name="connsiteX0" fmla="*/ 26095 w 9144000"/>
              <a:gd name="connsiteY0" fmla="*/ 14288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26095 w 9144000"/>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12977 w 9117905"/>
              <a:gd name="connsiteY4" fmla="*/ 311944 h 1457325"/>
              <a:gd name="connsiteX5" fmla="*/ 0 w 9117905"/>
              <a:gd name="connsiteY5" fmla="*/ 14288 h 1457325"/>
              <a:gd name="connsiteX0" fmla="*/ 0 w 9117905"/>
              <a:gd name="connsiteY0" fmla="*/ 14288 h 1457325"/>
              <a:gd name="connsiteX1" fmla="*/ 9117905 w 9117905"/>
              <a:gd name="connsiteY1" fmla="*/ 0 h 1457325"/>
              <a:gd name="connsiteX2" fmla="*/ 9117905 w 9117905"/>
              <a:gd name="connsiteY2" fmla="*/ 257175 h 1457325"/>
              <a:gd name="connsiteX3" fmla="*/ 6308030 w 9117905"/>
              <a:gd name="connsiteY3" fmla="*/ 1457325 h 1457325"/>
              <a:gd name="connsiteX4" fmla="*/ 2310 w 9117905"/>
              <a:gd name="connsiteY4" fmla="*/ 376237 h 1457325"/>
              <a:gd name="connsiteX5" fmla="*/ 0 w 9117905"/>
              <a:gd name="connsiteY5" fmla="*/ 14288 h 1457325"/>
              <a:gd name="connsiteX0" fmla="*/ 0 w 9117905"/>
              <a:gd name="connsiteY0" fmla="*/ 14288 h 1531144"/>
              <a:gd name="connsiteX1" fmla="*/ 9117905 w 9117905"/>
              <a:gd name="connsiteY1" fmla="*/ 0 h 1531144"/>
              <a:gd name="connsiteX2" fmla="*/ 9117905 w 9117905"/>
              <a:gd name="connsiteY2" fmla="*/ 257175 h 1531144"/>
              <a:gd name="connsiteX3" fmla="*/ 6308030 w 9117905"/>
              <a:gd name="connsiteY3" fmla="*/ 1531144 h 1531144"/>
              <a:gd name="connsiteX4" fmla="*/ 2310 w 9117905"/>
              <a:gd name="connsiteY4" fmla="*/ 376237 h 1531144"/>
              <a:gd name="connsiteX5" fmla="*/ 0 w 9117905"/>
              <a:gd name="connsiteY5" fmla="*/ 14288 h 1531144"/>
              <a:gd name="connsiteX0" fmla="*/ 0 w 9117905"/>
              <a:gd name="connsiteY0" fmla="*/ 14288 h 1450181"/>
              <a:gd name="connsiteX1" fmla="*/ 9117905 w 9117905"/>
              <a:gd name="connsiteY1" fmla="*/ 0 h 1450181"/>
              <a:gd name="connsiteX2" fmla="*/ 9117905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8994819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17905"/>
              <a:gd name="connsiteY0" fmla="*/ 14288 h 1450181"/>
              <a:gd name="connsiteX1" fmla="*/ 9117905 w 9117905"/>
              <a:gd name="connsiteY1" fmla="*/ 0 h 1450181"/>
              <a:gd name="connsiteX2" fmla="*/ 9106070 w 9117905"/>
              <a:gd name="connsiteY2" fmla="*/ 257175 h 1450181"/>
              <a:gd name="connsiteX3" fmla="*/ 6260689 w 9117905"/>
              <a:gd name="connsiteY3" fmla="*/ 1450181 h 1450181"/>
              <a:gd name="connsiteX4" fmla="*/ 2310 w 9117905"/>
              <a:gd name="connsiteY4" fmla="*/ 376237 h 1450181"/>
              <a:gd name="connsiteX5" fmla="*/ 0 w 9117905"/>
              <a:gd name="connsiteY5" fmla="*/ 14288 h 1450181"/>
              <a:gd name="connsiteX0" fmla="*/ 0 w 9106070"/>
              <a:gd name="connsiteY0" fmla="*/ 0 h 1435893"/>
              <a:gd name="connsiteX1" fmla="*/ 9013755 w 9106070"/>
              <a:gd name="connsiteY1" fmla="*/ 97630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2 h 1435895"/>
              <a:gd name="connsiteX1" fmla="*/ 9096602 w 9106070"/>
              <a:gd name="connsiteY1" fmla="*/ 0 h 1435895"/>
              <a:gd name="connsiteX2" fmla="*/ 9106070 w 9106070"/>
              <a:gd name="connsiteY2" fmla="*/ 242889 h 1435895"/>
              <a:gd name="connsiteX3" fmla="*/ 6260689 w 9106070"/>
              <a:gd name="connsiteY3" fmla="*/ 1435895 h 1435895"/>
              <a:gd name="connsiteX4" fmla="*/ 2310 w 9106070"/>
              <a:gd name="connsiteY4" fmla="*/ 361951 h 1435895"/>
              <a:gd name="connsiteX5" fmla="*/ 0 w 9106070"/>
              <a:gd name="connsiteY5" fmla="*/ 2 h 1435895"/>
              <a:gd name="connsiteX0" fmla="*/ 0 w 9106070"/>
              <a:gd name="connsiteY0" fmla="*/ 0 h 1435893"/>
              <a:gd name="connsiteX1" fmla="*/ 8973515 w 9106070"/>
              <a:gd name="connsiteY1" fmla="*/ 123823 h 1435893"/>
              <a:gd name="connsiteX2" fmla="*/ 9106070 w 9106070"/>
              <a:gd name="connsiteY2" fmla="*/ 242887 h 1435893"/>
              <a:gd name="connsiteX3" fmla="*/ 6260689 w 9106070"/>
              <a:gd name="connsiteY3" fmla="*/ 1435893 h 1435893"/>
              <a:gd name="connsiteX4" fmla="*/ 2310 w 9106070"/>
              <a:gd name="connsiteY4" fmla="*/ 361949 h 1435893"/>
              <a:gd name="connsiteX5" fmla="*/ 0 w 9106070"/>
              <a:gd name="connsiteY5" fmla="*/ 0 h 1435893"/>
              <a:gd name="connsiteX0" fmla="*/ 0 w 9106070"/>
              <a:gd name="connsiteY0" fmla="*/ 7145 h 1443038"/>
              <a:gd name="connsiteX1" fmla="*/ 9089499 w 9106070"/>
              <a:gd name="connsiteY1" fmla="*/ 0 h 1443038"/>
              <a:gd name="connsiteX2" fmla="*/ 9106070 w 9106070"/>
              <a:gd name="connsiteY2" fmla="*/ 250032 h 1443038"/>
              <a:gd name="connsiteX3" fmla="*/ 6260689 w 9106070"/>
              <a:gd name="connsiteY3" fmla="*/ 1443038 h 1443038"/>
              <a:gd name="connsiteX4" fmla="*/ 2310 w 9106070"/>
              <a:gd name="connsiteY4" fmla="*/ 369094 h 1443038"/>
              <a:gd name="connsiteX5" fmla="*/ 0 w 9106070"/>
              <a:gd name="connsiteY5" fmla="*/ 7145 h 1443038"/>
              <a:gd name="connsiteX0" fmla="*/ 0 w 9089499"/>
              <a:gd name="connsiteY0" fmla="*/ 7145 h 1443038"/>
              <a:gd name="connsiteX1" fmla="*/ 9089499 w 9089499"/>
              <a:gd name="connsiteY1" fmla="*/ 0 h 1443038"/>
              <a:gd name="connsiteX2" fmla="*/ 8923808 w 9089499"/>
              <a:gd name="connsiteY2" fmla="*/ 197644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4767 w 9089499"/>
              <a:gd name="connsiteY2" fmla="*/ 247650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8982984 w 9089499"/>
              <a:gd name="connsiteY2" fmla="*/ 202406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2310 w 9089499"/>
              <a:gd name="connsiteY4" fmla="*/ 369094 h 1443038"/>
              <a:gd name="connsiteX5" fmla="*/ 0 w 9089499"/>
              <a:gd name="connsiteY5" fmla="*/ 7145 h 1443038"/>
              <a:gd name="connsiteX0" fmla="*/ 0 w 9089499"/>
              <a:gd name="connsiteY0" fmla="*/ 7145 h 1443038"/>
              <a:gd name="connsiteX1" fmla="*/ 9089499 w 9089499"/>
              <a:gd name="connsiteY1" fmla="*/ 0 h 1443038"/>
              <a:gd name="connsiteX2" fmla="*/ 9087134 w 9089499"/>
              <a:gd name="connsiteY2" fmla="*/ 254793 h 1443038"/>
              <a:gd name="connsiteX3" fmla="*/ 6260689 w 9089499"/>
              <a:gd name="connsiteY3" fmla="*/ 1443038 h 1443038"/>
              <a:gd name="connsiteX4" fmla="*/ 130131 w 9089499"/>
              <a:gd name="connsiteY4" fmla="*/ 266700 h 1443038"/>
              <a:gd name="connsiteX5" fmla="*/ 0 w 9089499"/>
              <a:gd name="connsiteY5" fmla="*/ 7145 h 1443038"/>
              <a:gd name="connsiteX0" fmla="*/ 57 w 9089556"/>
              <a:gd name="connsiteY0" fmla="*/ 7145 h 1443038"/>
              <a:gd name="connsiteX1" fmla="*/ 9089556 w 9089556"/>
              <a:gd name="connsiteY1" fmla="*/ 0 h 1443038"/>
              <a:gd name="connsiteX2" fmla="*/ 9087191 w 9089556"/>
              <a:gd name="connsiteY2" fmla="*/ 254793 h 1443038"/>
              <a:gd name="connsiteX3" fmla="*/ 6260746 w 9089556"/>
              <a:gd name="connsiteY3" fmla="*/ 1443038 h 1443038"/>
              <a:gd name="connsiteX4" fmla="*/ 0 w 9089556"/>
              <a:gd name="connsiteY4" fmla="*/ 366713 h 1443038"/>
              <a:gd name="connsiteX5" fmla="*/ 57 w 9089556"/>
              <a:gd name="connsiteY5" fmla="*/ 7145 h 1443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89556" h="1443038">
                <a:moveTo>
                  <a:pt x="57" y="7145"/>
                </a:moveTo>
                <a:lnTo>
                  <a:pt x="9089556" y="0"/>
                </a:lnTo>
                <a:cubicBezTo>
                  <a:pt x="9087979" y="82550"/>
                  <a:pt x="9088768" y="172243"/>
                  <a:pt x="9087191" y="254793"/>
                </a:cubicBezTo>
                <a:lnTo>
                  <a:pt x="6260746" y="1443038"/>
                </a:lnTo>
                <a:lnTo>
                  <a:pt x="0" y="366713"/>
                </a:lnTo>
                <a:lnTo>
                  <a:pt x="57" y="7145"/>
                </a:lnTo>
                <a:close/>
              </a:path>
            </a:pathLst>
          </a:custGeom>
          <a:gradFill>
            <a:gsLst>
              <a:gs pos="41000">
                <a:srgbClr val="000000">
                  <a:alpha val="0"/>
                </a:srgbClr>
              </a:gs>
              <a:gs pos="57000">
                <a:srgbClr val="4D4D4D"/>
              </a:gs>
              <a:gs pos="100000">
                <a:srgbClr val="000000">
                  <a:alpha val="0"/>
                </a:srgbClr>
              </a:gs>
            </a:gsLst>
            <a:lin ang="6000000" scaled="0"/>
          </a:gradFill>
          <a:ln>
            <a:noFill/>
          </a:ln>
          <a:effectLst>
            <a:softEdge rad="3175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lnSpc>
                <a:spcPct val="100000"/>
              </a:lnSpc>
            </a:pPr>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722313" y="3633787"/>
            <a:ext cx="7772400" cy="1362075"/>
          </a:xfrm>
        </p:spPr>
        <p:txBody>
          <a:bodyPr anchor="t"/>
          <a:lstStyle>
            <a:lvl1pPr algn="l">
              <a:defRPr sz="40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722313" y="2133600"/>
            <a:ext cx="7772400" cy="1500187"/>
          </a:xfrm>
        </p:spPr>
        <p:txBody>
          <a:bodyPr anchor="b"/>
          <a:lstStyle>
            <a:lvl1pPr marL="0" indent="0">
              <a:buNone/>
              <a:defRPr sz="200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0" name="Rectangle 9"/>
          <p:cNvSpPr/>
          <p:nvPr/>
        </p:nvSpPr>
        <p:spPr>
          <a:xfrm>
            <a:off x="0" y="5262465"/>
            <a:ext cx="9144000" cy="74645"/>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30" y="5502670"/>
            <a:ext cx="9144066" cy="1271150"/>
          </a:xfrm>
          <a:custGeom>
            <a:avLst/>
            <a:gdLst>
              <a:gd name="connsiteX0" fmla="*/ 9331 w 9144000"/>
              <a:gd name="connsiteY0" fmla="*/ 111968 h 1278294"/>
              <a:gd name="connsiteX1" fmla="*/ 6288833 w 9144000"/>
              <a:gd name="connsiteY1" fmla="*/ 1194319 h 1278294"/>
              <a:gd name="connsiteX2" fmla="*/ 9144000 w 9144000"/>
              <a:gd name="connsiteY2" fmla="*/ 0 h 1278294"/>
              <a:gd name="connsiteX3" fmla="*/ 9144000 w 9144000"/>
              <a:gd name="connsiteY3" fmla="*/ 83976 h 1278294"/>
              <a:gd name="connsiteX4" fmla="*/ 6279502 w 9144000"/>
              <a:gd name="connsiteY4" fmla="*/ 1278294 h 1278294"/>
              <a:gd name="connsiteX5" fmla="*/ 0 w 9144000"/>
              <a:gd name="connsiteY5" fmla="*/ 195943 h 1278294"/>
              <a:gd name="connsiteX6" fmla="*/ 9331 w 9144000"/>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71644 w 9134669"/>
              <a:gd name="connsiteY5" fmla="*/ 388824 h 1278294"/>
              <a:gd name="connsiteX6" fmla="*/ 0 w 9134669"/>
              <a:gd name="connsiteY6" fmla="*/ 111968 h 1278294"/>
              <a:gd name="connsiteX0" fmla="*/ 0 w 9134669"/>
              <a:gd name="connsiteY0" fmla="*/ 111968 h 1278294"/>
              <a:gd name="connsiteX1" fmla="*/ 6279502 w 9134669"/>
              <a:gd name="connsiteY1" fmla="*/ 1194319 h 1278294"/>
              <a:gd name="connsiteX2" fmla="*/ 9134669 w 9134669"/>
              <a:gd name="connsiteY2" fmla="*/ 0 h 1278294"/>
              <a:gd name="connsiteX3" fmla="*/ 9134669 w 9134669"/>
              <a:gd name="connsiteY3" fmla="*/ 83976 h 1278294"/>
              <a:gd name="connsiteX4" fmla="*/ 6270171 w 9134669"/>
              <a:gd name="connsiteY4" fmla="*/ 1278294 h 1278294"/>
              <a:gd name="connsiteX5" fmla="*/ 194 w 9134669"/>
              <a:gd name="connsiteY5" fmla="*/ 195943 h 1278294"/>
              <a:gd name="connsiteX6" fmla="*/ 0 w 9134669"/>
              <a:gd name="connsiteY6" fmla="*/ 111968 h 1278294"/>
              <a:gd name="connsiteX0" fmla="*/ 49877 w 9134540"/>
              <a:gd name="connsiteY0" fmla="*/ 42912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49877 w 9134540"/>
              <a:gd name="connsiteY6" fmla="*/ 42912 h 1278294"/>
              <a:gd name="connsiteX0" fmla="*/ 2252 w 9134540"/>
              <a:gd name="connsiteY0" fmla="*/ 116731 h 1278294"/>
              <a:gd name="connsiteX1" fmla="*/ 6279373 w 9134540"/>
              <a:gd name="connsiteY1" fmla="*/ 1194319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279373 w 9134540"/>
              <a:gd name="connsiteY1" fmla="*/ 1234801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78294"/>
              <a:gd name="connsiteX1" fmla="*/ 6307948 w 9134540"/>
              <a:gd name="connsiteY1" fmla="*/ 1189558 h 1278294"/>
              <a:gd name="connsiteX2" fmla="*/ 9134540 w 9134540"/>
              <a:gd name="connsiteY2" fmla="*/ 0 h 1278294"/>
              <a:gd name="connsiteX3" fmla="*/ 9134540 w 9134540"/>
              <a:gd name="connsiteY3" fmla="*/ 83976 h 1278294"/>
              <a:gd name="connsiteX4" fmla="*/ 6270042 w 9134540"/>
              <a:gd name="connsiteY4" fmla="*/ 1278294 h 1278294"/>
              <a:gd name="connsiteX5" fmla="*/ 65 w 9134540"/>
              <a:gd name="connsiteY5" fmla="*/ 195943 h 1278294"/>
              <a:gd name="connsiteX6" fmla="*/ 2252 w 9134540"/>
              <a:gd name="connsiteY6" fmla="*/ 116731 h 1278294"/>
              <a:gd name="connsiteX0" fmla="*/ 2252 w 9134540"/>
              <a:gd name="connsiteY0" fmla="*/ 116731 h 1228287"/>
              <a:gd name="connsiteX1" fmla="*/ 6307948 w 9134540"/>
              <a:gd name="connsiteY1" fmla="*/ 1189558 h 1228287"/>
              <a:gd name="connsiteX2" fmla="*/ 9134540 w 9134540"/>
              <a:gd name="connsiteY2" fmla="*/ 0 h 1228287"/>
              <a:gd name="connsiteX3" fmla="*/ 9134540 w 9134540"/>
              <a:gd name="connsiteY3" fmla="*/ 83976 h 1228287"/>
              <a:gd name="connsiteX4" fmla="*/ 6270042 w 9134540"/>
              <a:gd name="connsiteY4" fmla="*/ 1228287 h 1228287"/>
              <a:gd name="connsiteX5" fmla="*/ 65 w 9134540"/>
              <a:gd name="connsiteY5" fmla="*/ 195943 h 1228287"/>
              <a:gd name="connsiteX6" fmla="*/ 2252 w 9134540"/>
              <a:gd name="connsiteY6" fmla="*/ 116731 h 1228287"/>
              <a:gd name="connsiteX0" fmla="*/ 2252 w 9134540"/>
              <a:gd name="connsiteY0" fmla="*/ 116731 h 1266387"/>
              <a:gd name="connsiteX1" fmla="*/ 6307948 w 9134540"/>
              <a:gd name="connsiteY1" fmla="*/ 1189558 h 1266387"/>
              <a:gd name="connsiteX2" fmla="*/ 9134540 w 9134540"/>
              <a:gd name="connsiteY2" fmla="*/ 0 h 1266387"/>
              <a:gd name="connsiteX3" fmla="*/ 9134540 w 9134540"/>
              <a:gd name="connsiteY3" fmla="*/ 83976 h 1266387"/>
              <a:gd name="connsiteX4" fmla="*/ 6315286 w 9134540"/>
              <a:gd name="connsiteY4" fmla="*/ 1266387 h 1266387"/>
              <a:gd name="connsiteX5" fmla="*/ 65 w 9134540"/>
              <a:gd name="connsiteY5" fmla="*/ 195943 h 1266387"/>
              <a:gd name="connsiteX6" fmla="*/ 2252 w 9134540"/>
              <a:gd name="connsiteY6" fmla="*/ 116731 h 1266387"/>
              <a:gd name="connsiteX0" fmla="*/ 2252 w 9134540"/>
              <a:gd name="connsiteY0" fmla="*/ 152450 h 1302106"/>
              <a:gd name="connsiteX1" fmla="*/ 6307948 w 9134540"/>
              <a:gd name="connsiteY1" fmla="*/ 1225277 h 1302106"/>
              <a:gd name="connsiteX2" fmla="*/ 8932134 w 9134540"/>
              <a:gd name="connsiteY2" fmla="*/ 0 h 1302106"/>
              <a:gd name="connsiteX3" fmla="*/ 9134540 w 9134540"/>
              <a:gd name="connsiteY3" fmla="*/ 119695 h 1302106"/>
              <a:gd name="connsiteX4" fmla="*/ 6315286 w 9134540"/>
              <a:gd name="connsiteY4" fmla="*/ 1302106 h 1302106"/>
              <a:gd name="connsiteX5" fmla="*/ 65 w 9134540"/>
              <a:gd name="connsiteY5" fmla="*/ 231662 h 1302106"/>
              <a:gd name="connsiteX6" fmla="*/ 2252 w 9134540"/>
              <a:gd name="connsiteY6" fmla="*/ 152450 h 1302106"/>
              <a:gd name="connsiteX0" fmla="*/ 2252 w 9144066"/>
              <a:gd name="connsiteY0" fmla="*/ 121494 h 1271150"/>
              <a:gd name="connsiteX1" fmla="*/ 6307948 w 9144066"/>
              <a:gd name="connsiteY1" fmla="*/ 1194321 h 1271150"/>
              <a:gd name="connsiteX2" fmla="*/ 9144066 w 9144066"/>
              <a:gd name="connsiteY2" fmla="*/ 0 h 1271150"/>
              <a:gd name="connsiteX3" fmla="*/ 9134540 w 9144066"/>
              <a:gd name="connsiteY3" fmla="*/ 88739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051196 w 9144066"/>
              <a:gd name="connsiteY3" fmla="*/ 236376 h 1271150"/>
              <a:gd name="connsiteX4" fmla="*/ 6315286 w 9144066"/>
              <a:gd name="connsiteY4" fmla="*/ 1271150 h 1271150"/>
              <a:gd name="connsiteX5" fmla="*/ 65 w 9144066"/>
              <a:gd name="connsiteY5" fmla="*/ 200706 h 1271150"/>
              <a:gd name="connsiteX6" fmla="*/ 2252 w 9144066"/>
              <a:gd name="connsiteY6" fmla="*/ 121494 h 1271150"/>
              <a:gd name="connsiteX0" fmla="*/ 2252 w 9144066"/>
              <a:gd name="connsiteY0" fmla="*/ 121494 h 1271150"/>
              <a:gd name="connsiteX1" fmla="*/ 6307948 w 9144066"/>
              <a:gd name="connsiteY1" fmla="*/ 1194321 h 1271150"/>
              <a:gd name="connsiteX2" fmla="*/ 9144066 w 9144066"/>
              <a:gd name="connsiteY2" fmla="*/ 0 h 1271150"/>
              <a:gd name="connsiteX3" fmla="*/ 9141683 w 9144066"/>
              <a:gd name="connsiteY3" fmla="*/ 79214 h 1271150"/>
              <a:gd name="connsiteX4" fmla="*/ 6315286 w 9144066"/>
              <a:gd name="connsiteY4" fmla="*/ 1271150 h 1271150"/>
              <a:gd name="connsiteX5" fmla="*/ 65 w 9144066"/>
              <a:gd name="connsiteY5" fmla="*/ 200706 h 1271150"/>
              <a:gd name="connsiteX6" fmla="*/ 2252 w 9144066"/>
              <a:gd name="connsiteY6" fmla="*/ 121494 h 12711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66" h="1271150">
                <a:moveTo>
                  <a:pt x="2252" y="121494"/>
                </a:moveTo>
                <a:lnTo>
                  <a:pt x="6307948" y="1194321"/>
                </a:lnTo>
                <a:lnTo>
                  <a:pt x="9144066" y="0"/>
                </a:lnTo>
                <a:cubicBezTo>
                  <a:pt x="9143272" y="26405"/>
                  <a:pt x="9142477" y="52809"/>
                  <a:pt x="9141683" y="79214"/>
                </a:cubicBezTo>
                <a:lnTo>
                  <a:pt x="6315286" y="1271150"/>
                </a:lnTo>
                <a:lnTo>
                  <a:pt x="65" y="200706"/>
                </a:lnTo>
                <a:cubicBezTo>
                  <a:pt x="0" y="172714"/>
                  <a:pt x="2317" y="149486"/>
                  <a:pt x="2252" y="121494"/>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AD22427-B1DD-49E6-9F05-DE0F1467D7DC}" type="datetime4">
              <a:rPr lang="en-US" smtClean="0"/>
              <a:pPr/>
              <a:t>March 11, 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wo Content">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3"/>
              </a:gs>
              <a:gs pos="40000">
                <a:schemeClr val="accent3">
                  <a:lumMod val="40000"/>
                  <a:lumOff val="60000"/>
                </a:schemeClr>
              </a:gs>
              <a:gs pos="4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1"/>
              </a:gs>
              <a:gs pos="52000">
                <a:schemeClr val="accent1">
                  <a:lumMod val="40000"/>
                  <a:lumOff val="60000"/>
                </a:schemeClr>
              </a:gs>
              <a:gs pos="66000">
                <a:schemeClr val="accent1"/>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BCCA7B5-8BC9-491C-A887-7C3E7ED947D8}" type="datetime4">
              <a:rPr lang="en-US" smtClean="0"/>
              <a:pPr/>
              <a:t>March 11, 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6858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5" name="Content Placeholder 14"/>
          <p:cNvSpPr>
            <a:spLocks noGrp="1"/>
          </p:cNvSpPr>
          <p:nvPr>
            <p:ph sz="quarter" idx="14"/>
          </p:nvPr>
        </p:nvSpPr>
        <p:spPr>
          <a:xfrm>
            <a:off x="4800600" y="1536192"/>
            <a:ext cx="3657600"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Freeform 9"/>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1" name="Freeform 10"/>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85800" y="1535113"/>
            <a:ext cx="3657600" cy="639762"/>
          </a:xfrm>
        </p:spPr>
        <p:txBody>
          <a:bodyPr anchor="b">
            <a:normAutofit/>
          </a:bodyPr>
          <a:lstStyle>
            <a:lvl1pPr marL="0" indent="0">
              <a:buNone/>
              <a:defRPr sz="2000" b="0" baseline="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535113"/>
            <a:ext cx="3657600" cy="639762"/>
          </a:xfrm>
        </p:spPr>
        <p:txBody>
          <a:bodyPr anchor="b">
            <a:normAutofit/>
          </a:bodyPr>
          <a:lstStyle>
            <a:lvl1pPr marL="0" indent="0">
              <a:buNone/>
              <a:defRPr sz="20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Freeform 11"/>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Date Placeholder 6"/>
          <p:cNvSpPr>
            <a:spLocks noGrp="1"/>
          </p:cNvSpPr>
          <p:nvPr>
            <p:ph type="dt" sz="half" idx="10"/>
          </p:nvPr>
        </p:nvSpPr>
        <p:spPr/>
        <p:txBody>
          <a:bodyPr/>
          <a:lstStyle/>
          <a:p>
            <a:fld id="{BDA18ED0-40F2-434C-A848-B92581875164}" type="datetime4">
              <a:rPr lang="en-US" smtClean="0"/>
              <a:pPr/>
              <a:t>March 11, 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D72EBF8-7CF5-44B7-B2BF-E22DE4D0703D}" type="slidenum">
              <a:rPr lang="en-US" smtClean="0"/>
              <a:pPr/>
              <a:t>‹#›</a:t>
            </a:fld>
            <a:endParaRPr lang="en-US"/>
          </a:p>
        </p:txBody>
      </p:sp>
      <p:sp>
        <p:nvSpPr>
          <p:cNvPr id="15" name="Content Placeholder 14"/>
          <p:cNvSpPr>
            <a:spLocks noGrp="1"/>
          </p:cNvSpPr>
          <p:nvPr>
            <p:ph sz="quarter" idx="13"/>
          </p:nvPr>
        </p:nvSpPr>
        <p:spPr>
          <a:xfrm>
            <a:off x="6858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Content Placeholder 16"/>
          <p:cNvSpPr>
            <a:spLocks noGrp="1"/>
          </p:cNvSpPr>
          <p:nvPr>
            <p:ph sz="quarter" idx="14"/>
          </p:nvPr>
        </p:nvSpPr>
        <p:spPr>
          <a:xfrm>
            <a:off x="4800600" y="2209800"/>
            <a:ext cx="3657600" cy="32004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Freeform 5"/>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p:txBody>
          <a:bodyPr/>
          <a:lstStyle/>
          <a:p>
            <a:r>
              <a:rPr lang="en-US" smtClean="0"/>
              <a:t>Click to edit Master title style</a:t>
            </a:r>
            <a:endParaRPr lang="en-US"/>
          </a:p>
        </p:txBody>
      </p:sp>
      <p:sp>
        <p:nvSpPr>
          <p:cNvPr id="8" name="Freeform 7"/>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Date Placeholder 2"/>
          <p:cNvSpPr>
            <a:spLocks noGrp="1"/>
          </p:cNvSpPr>
          <p:nvPr>
            <p:ph type="dt" sz="half" idx="10"/>
          </p:nvPr>
        </p:nvSpPr>
        <p:spPr/>
        <p:txBody>
          <a:bodyPr/>
          <a:lstStyle/>
          <a:p>
            <a:fld id="{7855437F-F4F9-44A9-B4D3-9191CA04E889}" type="datetime4">
              <a:rPr lang="en-US" smtClean="0"/>
              <a:pPr/>
              <a:t>March 11, 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Freeform 4"/>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3"/>
              </a:gs>
              <a:gs pos="50000">
                <a:schemeClr val="accent3">
                  <a:lumMod val="40000"/>
                  <a:lumOff val="60000"/>
                </a:schemeClr>
              </a:gs>
              <a:gs pos="58000">
                <a:schemeClr val="accent3"/>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6" name="Freeform 5"/>
          <p:cNvSpPr/>
          <p:nvPr/>
        </p:nvSpPr>
        <p:spPr>
          <a:xfrm>
            <a:off x="0" y="5381627"/>
            <a:ext cx="3286124" cy="1207294"/>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6996854"/>
              <a:gd name="connsiteY0" fmla="*/ 0 h 1571625"/>
              <a:gd name="connsiteX1" fmla="*/ 6996854 w 6996854"/>
              <a:gd name="connsiteY1" fmla="*/ 1266825 h 1571625"/>
              <a:gd name="connsiteX2" fmla="*/ 0 w 6996854"/>
              <a:gd name="connsiteY2" fmla="*/ 1571625 h 1571625"/>
              <a:gd name="connsiteX3" fmla="*/ 0 w 6996854"/>
              <a:gd name="connsiteY3" fmla="*/ 0 h 1571625"/>
              <a:gd name="connsiteX0" fmla="*/ 0 w 7583417"/>
              <a:gd name="connsiteY0" fmla="*/ 0 h 800100"/>
              <a:gd name="connsiteX1" fmla="*/ 7583417 w 7583417"/>
              <a:gd name="connsiteY1" fmla="*/ 495300 h 800100"/>
              <a:gd name="connsiteX2" fmla="*/ 586563 w 7583417"/>
              <a:gd name="connsiteY2" fmla="*/ 800100 h 800100"/>
              <a:gd name="connsiteX3" fmla="*/ 0 w 7583417"/>
              <a:gd name="connsiteY3" fmla="*/ 0 h 800100"/>
              <a:gd name="connsiteX0" fmla="*/ 0 w 7017803"/>
              <a:gd name="connsiteY0" fmla="*/ 0 h 1200150"/>
              <a:gd name="connsiteX1" fmla="*/ 7017803 w 7017803"/>
              <a:gd name="connsiteY1" fmla="*/ 895350 h 1200150"/>
              <a:gd name="connsiteX2" fmla="*/ 20949 w 7017803"/>
              <a:gd name="connsiteY2" fmla="*/ 1200150 h 1200150"/>
              <a:gd name="connsiteX3" fmla="*/ 0 w 7017803"/>
              <a:gd name="connsiteY3" fmla="*/ 0 h 1200150"/>
              <a:gd name="connsiteX0" fmla="*/ 0 w 6410292"/>
              <a:gd name="connsiteY0" fmla="*/ 0 h 1752600"/>
              <a:gd name="connsiteX1" fmla="*/ 6410292 w 6410292"/>
              <a:gd name="connsiteY1" fmla="*/ 1752600 h 1752600"/>
              <a:gd name="connsiteX2" fmla="*/ 20949 w 6410292"/>
              <a:gd name="connsiteY2" fmla="*/ 1200150 h 1752600"/>
              <a:gd name="connsiteX3" fmla="*/ 0 w 6410292"/>
              <a:gd name="connsiteY3" fmla="*/ 0 h 1752600"/>
              <a:gd name="connsiteX0" fmla="*/ 0 w 7227290"/>
              <a:gd name="connsiteY0" fmla="*/ 0 h 1200150"/>
              <a:gd name="connsiteX1" fmla="*/ 7227290 w 7227290"/>
              <a:gd name="connsiteY1" fmla="*/ 885825 h 1200150"/>
              <a:gd name="connsiteX2" fmla="*/ 20949 w 7227290"/>
              <a:gd name="connsiteY2" fmla="*/ 1200150 h 1200150"/>
              <a:gd name="connsiteX3" fmla="*/ 0 w 7227290"/>
              <a:gd name="connsiteY3" fmla="*/ 0 h 1200150"/>
              <a:gd name="connsiteX0" fmla="*/ 0 w 7227290"/>
              <a:gd name="connsiteY0" fmla="*/ 0 h 885825"/>
              <a:gd name="connsiteX1" fmla="*/ 7227290 w 7227290"/>
              <a:gd name="connsiteY1" fmla="*/ 885825 h 885825"/>
              <a:gd name="connsiteX2" fmla="*/ 555141 w 7227290"/>
              <a:gd name="connsiteY2" fmla="*/ 862013 h 885825"/>
              <a:gd name="connsiteX3" fmla="*/ 0 w 7227290"/>
              <a:gd name="connsiteY3" fmla="*/ 0 h 885825"/>
              <a:gd name="connsiteX0" fmla="*/ 0 w 7227290"/>
              <a:gd name="connsiteY0" fmla="*/ 0 h 1207294"/>
              <a:gd name="connsiteX1" fmla="*/ 7227290 w 7227290"/>
              <a:gd name="connsiteY1" fmla="*/ 885825 h 1207294"/>
              <a:gd name="connsiteX2" fmla="*/ 0 w 7227290"/>
              <a:gd name="connsiteY2" fmla="*/ 1207294 h 1207294"/>
              <a:gd name="connsiteX3" fmla="*/ 0 w 7227290"/>
              <a:gd name="connsiteY3" fmla="*/ 0 h 1207294"/>
            </a:gdLst>
            <a:ahLst/>
            <a:cxnLst>
              <a:cxn ang="0">
                <a:pos x="connsiteX0" y="connsiteY0"/>
              </a:cxn>
              <a:cxn ang="0">
                <a:pos x="connsiteX1" y="connsiteY1"/>
              </a:cxn>
              <a:cxn ang="0">
                <a:pos x="connsiteX2" y="connsiteY2"/>
              </a:cxn>
              <a:cxn ang="0">
                <a:pos x="connsiteX3" y="connsiteY3"/>
              </a:cxn>
            </a:cxnLst>
            <a:rect l="l" t="t" r="r" b="b"/>
            <a:pathLst>
              <a:path w="7227290" h="1207294">
                <a:moveTo>
                  <a:pt x="0" y="0"/>
                </a:moveTo>
                <a:lnTo>
                  <a:pt x="7227290" y="885825"/>
                </a:lnTo>
                <a:lnTo>
                  <a:pt x="0" y="1207294"/>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6"/>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196" y="5347020"/>
            <a:ext cx="3426231" cy="944725"/>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 name="connsiteX0" fmla="*/ 1 w 7605568"/>
              <a:gd name="connsiteY0" fmla="*/ 0 h 897732"/>
              <a:gd name="connsiteX1" fmla="*/ 0 w 7605568"/>
              <a:gd name="connsiteY1" fmla="*/ 75665 h 897732"/>
              <a:gd name="connsiteX2" fmla="*/ 2830674 w 7605568"/>
              <a:gd name="connsiteY2" fmla="*/ 806612 h 897732"/>
              <a:gd name="connsiteX3" fmla="*/ 7605568 w 7605568"/>
              <a:gd name="connsiteY3" fmla="*/ 897732 h 897732"/>
              <a:gd name="connsiteX4" fmla="*/ 1 w 7605568"/>
              <a:gd name="connsiteY4" fmla="*/ 0 h 897732"/>
              <a:gd name="connsiteX0" fmla="*/ 1 w 2930931"/>
              <a:gd name="connsiteY0" fmla="*/ 0 h 806612"/>
              <a:gd name="connsiteX1" fmla="*/ 0 w 2930931"/>
              <a:gd name="connsiteY1" fmla="*/ 75665 h 806612"/>
              <a:gd name="connsiteX2" fmla="*/ 2830674 w 2930931"/>
              <a:gd name="connsiteY2" fmla="*/ 806612 h 806612"/>
              <a:gd name="connsiteX3" fmla="*/ 2930931 w 2930931"/>
              <a:gd name="connsiteY3" fmla="*/ 785765 h 806612"/>
              <a:gd name="connsiteX4" fmla="*/ 1 w 2930931"/>
              <a:gd name="connsiteY4" fmla="*/ 0 h 806612"/>
              <a:gd name="connsiteX0" fmla="*/ 1 w 3204530"/>
              <a:gd name="connsiteY0" fmla="*/ 0 h 944725"/>
              <a:gd name="connsiteX1" fmla="*/ 0 w 3204530"/>
              <a:gd name="connsiteY1" fmla="*/ 75665 h 944725"/>
              <a:gd name="connsiteX2" fmla="*/ 3204530 w 3204530"/>
              <a:gd name="connsiteY2" fmla="*/ 944725 h 944725"/>
              <a:gd name="connsiteX3" fmla="*/ 2930931 w 3204530"/>
              <a:gd name="connsiteY3" fmla="*/ 785765 h 944725"/>
              <a:gd name="connsiteX4" fmla="*/ 1 w 3204530"/>
              <a:gd name="connsiteY4" fmla="*/ 0 h 944725"/>
              <a:gd name="connsiteX0" fmla="*/ 1 w 3426231"/>
              <a:gd name="connsiteY0" fmla="*/ 0 h 944725"/>
              <a:gd name="connsiteX1" fmla="*/ 0 w 3426231"/>
              <a:gd name="connsiteY1" fmla="*/ 75665 h 944725"/>
              <a:gd name="connsiteX2" fmla="*/ 3204530 w 3426231"/>
              <a:gd name="connsiteY2" fmla="*/ 944725 h 944725"/>
              <a:gd name="connsiteX3" fmla="*/ 3426231 w 3426231"/>
              <a:gd name="connsiteY3" fmla="*/ 923877 h 944725"/>
              <a:gd name="connsiteX4" fmla="*/ 1 w 3426231"/>
              <a:gd name="connsiteY4" fmla="*/ 0 h 9447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6231" h="944725">
                <a:moveTo>
                  <a:pt x="1" y="0"/>
                </a:moveTo>
                <a:cubicBezTo>
                  <a:pt x="1" y="25222"/>
                  <a:pt x="0" y="50443"/>
                  <a:pt x="0" y="75665"/>
                </a:cubicBezTo>
                <a:lnTo>
                  <a:pt x="3204530" y="944725"/>
                </a:lnTo>
                <a:lnTo>
                  <a:pt x="3426231" y="923877"/>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39A24E59-01D0-4537-B876-7E5EC75B028D}" type="datetime4">
              <a:rPr lang="en-US" smtClean="0"/>
              <a:pPr/>
              <a:t>March 11, 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D72EBF8-7CF5-44B7-B2BF-E22DE4D0703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8" name="Freeform 7"/>
          <p:cNvSpPr/>
          <p:nvPr/>
        </p:nvSpPr>
        <p:spPr>
          <a:xfrm>
            <a:off x="1" y="5010151"/>
            <a:ext cx="7439025" cy="157162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Lst>
            <a:ahLst/>
            <a:cxnLst>
              <a:cxn ang="0">
                <a:pos x="connsiteX0" y="connsiteY0"/>
              </a:cxn>
              <a:cxn ang="0">
                <a:pos x="connsiteX1" y="connsiteY1"/>
              </a:cxn>
              <a:cxn ang="0">
                <a:pos x="connsiteX2" y="connsiteY2"/>
              </a:cxn>
              <a:cxn ang="0">
                <a:pos x="connsiteX3" y="connsiteY3"/>
              </a:cxn>
            </a:cxnLst>
            <a:rect l="l" t="t" r="r" b="b"/>
            <a:pathLst>
              <a:path w="7415827" h="1571625">
                <a:moveTo>
                  <a:pt x="0" y="0"/>
                </a:moveTo>
                <a:lnTo>
                  <a:pt x="7415827" y="866775"/>
                </a:lnTo>
                <a:lnTo>
                  <a:pt x="0" y="1571625"/>
                </a:lnTo>
                <a:lnTo>
                  <a:pt x="0" y="0"/>
                </a:lnTo>
                <a:close/>
              </a:path>
            </a:pathLst>
          </a:custGeom>
          <a:gradFill>
            <a:gsLst>
              <a:gs pos="0">
                <a:srgbClr val="000000"/>
              </a:gs>
              <a:gs pos="24000">
                <a:srgbClr val="333333"/>
              </a:gs>
              <a:gs pos="90000">
                <a:srgbClr val="000000"/>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p:cNvSpPr/>
          <p:nvPr/>
        </p:nvSpPr>
        <p:spPr>
          <a:xfrm>
            <a:off x="0" y="5731667"/>
            <a:ext cx="9147178" cy="1126333"/>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818007 h 1075182"/>
              <a:gd name="connsiteX1" fmla="*/ 9124990 w 9144000"/>
              <a:gd name="connsiteY1" fmla="*/ 0 h 1075182"/>
              <a:gd name="connsiteX2" fmla="*/ 9144000 w 9144000"/>
              <a:gd name="connsiteY2" fmla="*/ 1075182 h 1075182"/>
              <a:gd name="connsiteX3" fmla="*/ 0 w 9144000"/>
              <a:gd name="connsiteY3" fmla="*/ 1065657 h 1075182"/>
              <a:gd name="connsiteX4" fmla="*/ 20 w 9144000"/>
              <a:gd name="connsiteY4" fmla="*/ 818007 h 1075182"/>
              <a:gd name="connsiteX0" fmla="*/ 20 w 9124990"/>
              <a:gd name="connsiteY0" fmla="*/ 818007 h 1065657"/>
              <a:gd name="connsiteX1" fmla="*/ 9124990 w 9124990"/>
              <a:gd name="connsiteY1" fmla="*/ 0 h 1065657"/>
              <a:gd name="connsiteX2" fmla="*/ 8854092 w 9124990"/>
              <a:gd name="connsiteY2" fmla="*/ 585026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9122615 w 9124990"/>
              <a:gd name="connsiteY2" fmla="*/ 1063889 h 1065657"/>
              <a:gd name="connsiteX3" fmla="*/ 0 w 9124990"/>
              <a:gd name="connsiteY3" fmla="*/ 1065657 h 1065657"/>
              <a:gd name="connsiteX4" fmla="*/ 20 w 9124990"/>
              <a:gd name="connsiteY4" fmla="*/ 818007 h 1065657"/>
              <a:gd name="connsiteX0" fmla="*/ 20 w 9124990"/>
              <a:gd name="connsiteY0" fmla="*/ 818007 h 1065657"/>
              <a:gd name="connsiteX1" fmla="*/ 9124990 w 9124990"/>
              <a:gd name="connsiteY1" fmla="*/ 0 h 1065657"/>
              <a:gd name="connsiteX2" fmla="*/ 8766171 w 9124990"/>
              <a:gd name="connsiteY2" fmla="*/ 508228 h 1065657"/>
              <a:gd name="connsiteX3" fmla="*/ 0 w 9124990"/>
              <a:gd name="connsiteY3" fmla="*/ 1065657 h 1065657"/>
              <a:gd name="connsiteX4" fmla="*/ 20 w 9124990"/>
              <a:gd name="connsiteY4" fmla="*/ 818007 h 1065657"/>
              <a:gd name="connsiteX0" fmla="*/ 20 w 9128161"/>
              <a:gd name="connsiteY0" fmla="*/ 818007 h 1068407"/>
              <a:gd name="connsiteX1" fmla="*/ 9124990 w 9128161"/>
              <a:gd name="connsiteY1" fmla="*/ 0 h 1068407"/>
              <a:gd name="connsiteX2" fmla="*/ 9127369 w 9128161"/>
              <a:gd name="connsiteY2" fmla="*/ 1068407 h 1068407"/>
              <a:gd name="connsiteX3" fmla="*/ 0 w 9128161"/>
              <a:gd name="connsiteY3" fmla="*/ 1065657 h 1068407"/>
              <a:gd name="connsiteX4" fmla="*/ 20 w 9128161"/>
              <a:gd name="connsiteY4" fmla="*/ 818007 h 1068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28161" h="1068407">
                <a:moveTo>
                  <a:pt x="20" y="818007"/>
                </a:moveTo>
                <a:lnTo>
                  <a:pt x="9124990" y="0"/>
                </a:lnTo>
                <a:cubicBezTo>
                  <a:pt x="9124198" y="354630"/>
                  <a:pt x="9128161" y="713777"/>
                  <a:pt x="9127369" y="1068407"/>
                </a:cubicBezTo>
                <a:lnTo>
                  <a:pt x="0" y="1065657"/>
                </a:lnTo>
                <a:cubicBezTo>
                  <a:pt x="7" y="983107"/>
                  <a:pt x="13" y="900557"/>
                  <a:pt x="20" y="818007"/>
                </a:cubicBezTo>
                <a:close/>
              </a:path>
            </a:pathLst>
          </a:custGeom>
          <a:gradFill>
            <a:gsLst>
              <a:gs pos="39000">
                <a:schemeClr val="accent1"/>
              </a:gs>
              <a:gs pos="50000">
                <a:schemeClr val="accent1">
                  <a:lumMod val="40000"/>
                  <a:lumOff val="60000"/>
                </a:schemeClr>
              </a:gs>
              <a:gs pos="5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0" name="Freeform 9"/>
          <p:cNvSpPr/>
          <p:nvPr/>
        </p:nvSpPr>
        <p:spPr>
          <a:xfrm>
            <a:off x="0" y="4973410"/>
            <a:ext cx="7674867" cy="928299"/>
          </a:xfrm>
          <a:custGeom>
            <a:avLst/>
            <a:gdLst>
              <a:gd name="connsiteX0" fmla="*/ 0 w 7548466"/>
              <a:gd name="connsiteY0" fmla="*/ 0 h 933061"/>
              <a:gd name="connsiteX1" fmla="*/ 9331 w 7548466"/>
              <a:gd name="connsiteY1" fmla="*/ 65314 h 933061"/>
              <a:gd name="connsiteX2" fmla="*/ 7221894 w 7548466"/>
              <a:gd name="connsiteY2" fmla="*/ 933061 h 933061"/>
              <a:gd name="connsiteX3" fmla="*/ 7548466 w 7548466"/>
              <a:gd name="connsiteY3" fmla="*/ 914400 h 933061"/>
              <a:gd name="connsiteX4" fmla="*/ 0 w 7548466"/>
              <a:gd name="connsiteY4" fmla="*/ 0 h 933061"/>
              <a:gd name="connsiteX0" fmla="*/ 131163 w 7539135"/>
              <a:gd name="connsiteY0" fmla="*/ 0 h 1042598"/>
              <a:gd name="connsiteX1" fmla="*/ 0 w 7539135"/>
              <a:gd name="connsiteY1" fmla="*/ 174851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0 w 7407972"/>
              <a:gd name="connsiteY0" fmla="*/ 0 h 1042598"/>
              <a:gd name="connsiteX1" fmla="*/ 85531 w 7407972"/>
              <a:gd name="connsiteY1" fmla="*/ 134370 h 1042598"/>
              <a:gd name="connsiteX2" fmla="*/ 7081400 w 7407972"/>
              <a:gd name="connsiteY2" fmla="*/ 1042598 h 1042598"/>
              <a:gd name="connsiteX3" fmla="*/ 7407972 w 7407972"/>
              <a:gd name="connsiteY3" fmla="*/ 1023937 h 1042598"/>
              <a:gd name="connsiteX4" fmla="*/ 0 w 7407972"/>
              <a:gd name="connsiteY4" fmla="*/ 0 h 1042598"/>
              <a:gd name="connsiteX0" fmla="*/ 131163 w 7539135"/>
              <a:gd name="connsiteY0" fmla="*/ 0 h 1042598"/>
              <a:gd name="connsiteX1" fmla="*/ 0 w 7539135"/>
              <a:gd name="connsiteY1" fmla="*/ 193902 h 1042598"/>
              <a:gd name="connsiteX2" fmla="*/ 7212563 w 7539135"/>
              <a:gd name="connsiteY2" fmla="*/ 1042598 h 1042598"/>
              <a:gd name="connsiteX3" fmla="*/ 7539135 w 7539135"/>
              <a:gd name="connsiteY3" fmla="*/ 1023937 h 1042598"/>
              <a:gd name="connsiteX4" fmla="*/ 131163 w 7539135"/>
              <a:gd name="connsiteY4" fmla="*/ 0 h 1042598"/>
              <a:gd name="connsiteX0" fmla="*/ 59725 w 7539135"/>
              <a:gd name="connsiteY0" fmla="*/ 0 h 892580"/>
              <a:gd name="connsiteX1" fmla="*/ 0 w 7539135"/>
              <a:gd name="connsiteY1" fmla="*/ 43884 h 892580"/>
              <a:gd name="connsiteX2" fmla="*/ 7212563 w 7539135"/>
              <a:gd name="connsiteY2" fmla="*/ 892580 h 892580"/>
              <a:gd name="connsiteX3" fmla="*/ 7539135 w 7539135"/>
              <a:gd name="connsiteY3" fmla="*/ 873919 h 892580"/>
              <a:gd name="connsiteX4" fmla="*/ 59725 w 7539135"/>
              <a:gd name="connsiteY4" fmla="*/ 0 h 892580"/>
              <a:gd name="connsiteX0" fmla="*/ 194 w 7539135"/>
              <a:gd name="connsiteY0" fmla="*/ 0 h 923536"/>
              <a:gd name="connsiteX1" fmla="*/ 0 w 7539135"/>
              <a:gd name="connsiteY1" fmla="*/ 74840 h 923536"/>
              <a:gd name="connsiteX2" fmla="*/ 7212563 w 7539135"/>
              <a:gd name="connsiteY2" fmla="*/ 923536 h 923536"/>
              <a:gd name="connsiteX3" fmla="*/ 7539135 w 7539135"/>
              <a:gd name="connsiteY3" fmla="*/ 904875 h 923536"/>
              <a:gd name="connsiteX4" fmla="*/ 194 w 7539135"/>
              <a:gd name="connsiteY4" fmla="*/ 0 h 923536"/>
              <a:gd name="connsiteX0" fmla="*/ 194 w 7539135"/>
              <a:gd name="connsiteY0" fmla="*/ 0 h 904875"/>
              <a:gd name="connsiteX1" fmla="*/ 0 w 7539135"/>
              <a:gd name="connsiteY1" fmla="*/ 74840 h 904875"/>
              <a:gd name="connsiteX2" fmla="*/ 7212563 w 7539135"/>
              <a:gd name="connsiteY2" fmla="*/ 883055 h 904875"/>
              <a:gd name="connsiteX3" fmla="*/ 7539135 w 7539135"/>
              <a:gd name="connsiteY3" fmla="*/ 904875 h 904875"/>
              <a:gd name="connsiteX4" fmla="*/ 194 w 7539135"/>
              <a:gd name="connsiteY4" fmla="*/ 0 h 904875"/>
              <a:gd name="connsiteX0" fmla="*/ 194 w 7703442"/>
              <a:gd name="connsiteY0" fmla="*/ 0 h 1016794"/>
              <a:gd name="connsiteX1" fmla="*/ 0 w 7703442"/>
              <a:gd name="connsiteY1" fmla="*/ 74840 h 1016794"/>
              <a:gd name="connsiteX2" fmla="*/ 7212563 w 7703442"/>
              <a:gd name="connsiteY2" fmla="*/ 883055 h 1016794"/>
              <a:gd name="connsiteX3" fmla="*/ 7703442 w 7703442"/>
              <a:gd name="connsiteY3" fmla="*/ 1016794 h 1016794"/>
              <a:gd name="connsiteX4" fmla="*/ 194 w 7703442"/>
              <a:gd name="connsiteY4" fmla="*/ 0 h 1016794"/>
              <a:gd name="connsiteX0" fmla="*/ 194 w 7674867"/>
              <a:gd name="connsiteY0" fmla="*/ 0 h 897731"/>
              <a:gd name="connsiteX1" fmla="*/ 0 w 7674867"/>
              <a:gd name="connsiteY1" fmla="*/ 74840 h 897731"/>
              <a:gd name="connsiteX2" fmla="*/ 7212563 w 7674867"/>
              <a:gd name="connsiteY2" fmla="*/ 883055 h 897731"/>
              <a:gd name="connsiteX3" fmla="*/ 7674867 w 7674867"/>
              <a:gd name="connsiteY3" fmla="*/ 897731 h 897731"/>
              <a:gd name="connsiteX4" fmla="*/ 194 w 7674867"/>
              <a:gd name="connsiteY4" fmla="*/ 0 h 897731"/>
              <a:gd name="connsiteX0" fmla="*/ 194 w 7674867"/>
              <a:gd name="connsiteY0" fmla="*/ 0 h 930680"/>
              <a:gd name="connsiteX1" fmla="*/ 0 w 7674867"/>
              <a:gd name="connsiteY1" fmla="*/ 74840 h 930680"/>
              <a:gd name="connsiteX2" fmla="*/ 7293526 w 7674867"/>
              <a:gd name="connsiteY2" fmla="*/ 930680 h 930680"/>
              <a:gd name="connsiteX3" fmla="*/ 7674867 w 7674867"/>
              <a:gd name="connsiteY3" fmla="*/ 897731 h 930680"/>
              <a:gd name="connsiteX4" fmla="*/ 194 w 7674867"/>
              <a:gd name="connsiteY4" fmla="*/ 0 h 930680"/>
              <a:gd name="connsiteX0" fmla="*/ 194 w 7674867"/>
              <a:gd name="connsiteY0" fmla="*/ 0 h 897731"/>
              <a:gd name="connsiteX1" fmla="*/ 0 w 7674867"/>
              <a:gd name="connsiteY1" fmla="*/ 74840 h 897731"/>
              <a:gd name="connsiteX2" fmla="*/ 7293526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38758 w 7674867"/>
              <a:gd name="connsiteY2" fmla="*/ 894961 h 897731"/>
              <a:gd name="connsiteX3" fmla="*/ 7674867 w 7674867"/>
              <a:gd name="connsiteY3" fmla="*/ 897731 h 897731"/>
              <a:gd name="connsiteX4" fmla="*/ 194 w 7674867"/>
              <a:gd name="connsiteY4" fmla="*/ 0 h 897731"/>
              <a:gd name="connsiteX0" fmla="*/ 194 w 7674867"/>
              <a:gd name="connsiteY0" fmla="*/ 0 h 897731"/>
              <a:gd name="connsiteX1" fmla="*/ 0 w 7674867"/>
              <a:gd name="connsiteY1" fmla="*/ 74840 h 897731"/>
              <a:gd name="connsiteX2" fmla="*/ 7298289 w 7674867"/>
              <a:gd name="connsiteY2" fmla="*/ 661599 h 897731"/>
              <a:gd name="connsiteX3" fmla="*/ 7674867 w 7674867"/>
              <a:gd name="connsiteY3" fmla="*/ 897731 h 897731"/>
              <a:gd name="connsiteX4" fmla="*/ 194 w 7674867"/>
              <a:gd name="connsiteY4" fmla="*/ 0 h 897731"/>
              <a:gd name="connsiteX0" fmla="*/ 194 w 7674867"/>
              <a:gd name="connsiteY0" fmla="*/ 0 h 928299"/>
              <a:gd name="connsiteX1" fmla="*/ 0 w 7674867"/>
              <a:gd name="connsiteY1" fmla="*/ 74840 h 928299"/>
              <a:gd name="connsiteX2" fmla="*/ 7298289 w 7674867"/>
              <a:gd name="connsiteY2" fmla="*/ 928299 h 928299"/>
              <a:gd name="connsiteX3" fmla="*/ 7674867 w 7674867"/>
              <a:gd name="connsiteY3" fmla="*/ 897731 h 928299"/>
              <a:gd name="connsiteX4" fmla="*/ 194 w 7674867"/>
              <a:gd name="connsiteY4" fmla="*/ 0 h 9282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4867" h="928299">
                <a:moveTo>
                  <a:pt x="194" y="0"/>
                </a:moveTo>
                <a:cubicBezTo>
                  <a:pt x="129" y="24947"/>
                  <a:pt x="65" y="49893"/>
                  <a:pt x="0" y="74840"/>
                </a:cubicBezTo>
                <a:lnTo>
                  <a:pt x="7298289" y="928299"/>
                </a:lnTo>
                <a:lnTo>
                  <a:pt x="7674867" y="897731"/>
                </a:lnTo>
                <a:lnTo>
                  <a:pt x="194"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2382" y="5696242"/>
            <a:ext cx="9146382" cy="930294"/>
          </a:xfrm>
          <a:custGeom>
            <a:avLst/>
            <a:gdLst>
              <a:gd name="connsiteX0" fmla="*/ 9153331 w 9153331"/>
              <a:gd name="connsiteY0" fmla="*/ 0 h 951723"/>
              <a:gd name="connsiteX1" fmla="*/ 0 w 9153331"/>
              <a:gd name="connsiteY1" fmla="*/ 867747 h 951723"/>
              <a:gd name="connsiteX2" fmla="*/ 0 w 9153331"/>
              <a:gd name="connsiteY2" fmla="*/ 951723 h 951723"/>
              <a:gd name="connsiteX3" fmla="*/ 9153331 w 9153331"/>
              <a:gd name="connsiteY3" fmla="*/ 83976 h 951723"/>
              <a:gd name="connsiteX4" fmla="*/ 9153331 w 9153331"/>
              <a:gd name="connsiteY4" fmla="*/ 0 h 951723"/>
              <a:gd name="connsiteX0" fmla="*/ 9153331 w 9153331"/>
              <a:gd name="connsiteY0" fmla="*/ 0 h 951723"/>
              <a:gd name="connsiteX1" fmla="*/ 107265 w 9153331"/>
              <a:gd name="connsiteY1" fmla="*/ 901085 h 951723"/>
              <a:gd name="connsiteX2" fmla="*/ 0 w 9153331"/>
              <a:gd name="connsiteY2" fmla="*/ 951723 h 951723"/>
              <a:gd name="connsiteX3" fmla="*/ 9153331 w 9153331"/>
              <a:gd name="connsiteY3" fmla="*/ 83976 h 951723"/>
              <a:gd name="connsiteX4" fmla="*/ 9153331 w 9153331"/>
              <a:gd name="connsiteY4" fmla="*/ 0 h 951723"/>
              <a:gd name="connsiteX0" fmla="*/ 9155715 w 9155715"/>
              <a:gd name="connsiteY0" fmla="*/ 0 h 951723"/>
              <a:gd name="connsiteX1" fmla="*/ 0 w 9155715"/>
              <a:gd name="connsiteY1" fmla="*/ 865366 h 951723"/>
              <a:gd name="connsiteX2" fmla="*/ 2384 w 9155715"/>
              <a:gd name="connsiteY2" fmla="*/ 951723 h 951723"/>
              <a:gd name="connsiteX3" fmla="*/ 9155715 w 9155715"/>
              <a:gd name="connsiteY3" fmla="*/ 83976 h 951723"/>
              <a:gd name="connsiteX4" fmla="*/ 9155715 w 9155715"/>
              <a:gd name="connsiteY4" fmla="*/ 0 h 951723"/>
              <a:gd name="connsiteX0" fmla="*/ 9155715 w 9155715"/>
              <a:gd name="connsiteY0" fmla="*/ 0 h 894573"/>
              <a:gd name="connsiteX1" fmla="*/ 0 w 9155715"/>
              <a:gd name="connsiteY1" fmla="*/ 865366 h 894573"/>
              <a:gd name="connsiteX2" fmla="*/ 197847 w 9155715"/>
              <a:gd name="connsiteY2" fmla="*/ 894573 h 894573"/>
              <a:gd name="connsiteX3" fmla="*/ 9155715 w 9155715"/>
              <a:gd name="connsiteY3" fmla="*/ 83976 h 894573"/>
              <a:gd name="connsiteX4" fmla="*/ 9155715 w 9155715"/>
              <a:gd name="connsiteY4" fmla="*/ 0 h 894573"/>
              <a:gd name="connsiteX0" fmla="*/ 9155715 w 9155715"/>
              <a:gd name="connsiteY0" fmla="*/ 0 h 946961"/>
              <a:gd name="connsiteX1" fmla="*/ 0 w 9155715"/>
              <a:gd name="connsiteY1" fmla="*/ 865366 h 946961"/>
              <a:gd name="connsiteX2" fmla="*/ 4768 w 9155715"/>
              <a:gd name="connsiteY2" fmla="*/ 946961 h 946961"/>
              <a:gd name="connsiteX3" fmla="*/ 9155715 w 9155715"/>
              <a:gd name="connsiteY3" fmla="*/ 83976 h 946961"/>
              <a:gd name="connsiteX4" fmla="*/ 9155715 w 9155715"/>
              <a:gd name="connsiteY4" fmla="*/ 0 h 946961"/>
              <a:gd name="connsiteX0" fmla="*/ 9155715 w 9155715"/>
              <a:gd name="connsiteY0" fmla="*/ 0 h 894574"/>
              <a:gd name="connsiteX1" fmla="*/ 0 w 9155715"/>
              <a:gd name="connsiteY1" fmla="*/ 865366 h 894574"/>
              <a:gd name="connsiteX2" fmla="*/ 97732 w 9155715"/>
              <a:gd name="connsiteY2" fmla="*/ 894574 h 894574"/>
              <a:gd name="connsiteX3" fmla="*/ 9155715 w 9155715"/>
              <a:gd name="connsiteY3" fmla="*/ 83976 h 894574"/>
              <a:gd name="connsiteX4" fmla="*/ 9155715 w 9155715"/>
              <a:gd name="connsiteY4" fmla="*/ 0 h 894574"/>
              <a:gd name="connsiteX0" fmla="*/ 9155715 w 9155715"/>
              <a:gd name="connsiteY0" fmla="*/ 0 h 939818"/>
              <a:gd name="connsiteX1" fmla="*/ 0 w 9155715"/>
              <a:gd name="connsiteY1" fmla="*/ 865366 h 939818"/>
              <a:gd name="connsiteX2" fmla="*/ 2384 w 9155715"/>
              <a:gd name="connsiteY2" fmla="*/ 939818 h 939818"/>
              <a:gd name="connsiteX3" fmla="*/ 9155715 w 9155715"/>
              <a:gd name="connsiteY3" fmla="*/ 83976 h 939818"/>
              <a:gd name="connsiteX4" fmla="*/ 9155715 w 9155715"/>
              <a:gd name="connsiteY4" fmla="*/ 0 h 939818"/>
              <a:gd name="connsiteX0" fmla="*/ 9015078 w 9155715"/>
              <a:gd name="connsiteY0" fmla="*/ 0 h 873143"/>
              <a:gd name="connsiteX1" fmla="*/ 0 w 9155715"/>
              <a:gd name="connsiteY1" fmla="*/ 798691 h 873143"/>
              <a:gd name="connsiteX2" fmla="*/ 2384 w 9155715"/>
              <a:gd name="connsiteY2" fmla="*/ 873143 h 873143"/>
              <a:gd name="connsiteX3" fmla="*/ 9155715 w 9155715"/>
              <a:gd name="connsiteY3" fmla="*/ 17301 h 873143"/>
              <a:gd name="connsiteX4" fmla="*/ 9015078 w 9155715"/>
              <a:gd name="connsiteY4" fmla="*/ 0 h 873143"/>
              <a:gd name="connsiteX0" fmla="*/ 9160482 w 9160482"/>
              <a:gd name="connsiteY0" fmla="*/ 0 h 930293"/>
              <a:gd name="connsiteX1" fmla="*/ 0 w 9160482"/>
              <a:gd name="connsiteY1" fmla="*/ 855841 h 930293"/>
              <a:gd name="connsiteX2" fmla="*/ 2384 w 9160482"/>
              <a:gd name="connsiteY2" fmla="*/ 930293 h 930293"/>
              <a:gd name="connsiteX3" fmla="*/ 9155715 w 9160482"/>
              <a:gd name="connsiteY3" fmla="*/ 74451 h 930293"/>
              <a:gd name="connsiteX4" fmla="*/ 9160482 w 9160482"/>
              <a:gd name="connsiteY4" fmla="*/ 0 h 930293"/>
              <a:gd name="connsiteX0" fmla="*/ 9072286 w 9155715"/>
              <a:gd name="connsiteY0" fmla="*/ 0 h 885050"/>
              <a:gd name="connsiteX1" fmla="*/ 0 w 9155715"/>
              <a:gd name="connsiteY1" fmla="*/ 810598 h 885050"/>
              <a:gd name="connsiteX2" fmla="*/ 2384 w 9155715"/>
              <a:gd name="connsiteY2" fmla="*/ 885050 h 885050"/>
              <a:gd name="connsiteX3" fmla="*/ 9155715 w 9155715"/>
              <a:gd name="connsiteY3" fmla="*/ 29208 h 885050"/>
              <a:gd name="connsiteX4" fmla="*/ 9072286 w 9155715"/>
              <a:gd name="connsiteY4" fmla="*/ 0 h 885050"/>
              <a:gd name="connsiteX0" fmla="*/ 9155715 w 9155715"/>
              <a:gd name="connsiteY0" fmla="*/ 0 h 930294"/>
              <a:gd name="connsiteX1" fmla="*/ 0 w 9155715"/>
              <a:gd name="connsiteY1" fmla="*/ 855842 h 930294"/>
              <a:gd name="connsiteX2" fmla="*/ 2384 w 9155715"/>
              <a:gd name="connsiteY2" fmla="*/ 930294 h 930294"/>
              <a:gd name="connsiteX3" fmla="*/ 9155715 w 9155715"/>
              <a:gd name="connsiteY3" fmla="*/ 74452 h 930294"/>
              <a:gd name="connsiteX4" fmla="*/ 9155715 w 9155715"/>
              <a:gd name="connsiteY4" fmla="*/ 0 h 9302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55715" h="930294">
                <a:moveTo>
                  <a:pt x="9155715" y="0"/>
                </a:moveTo>
                <a:lnTo>
                  <a:pt x="0" y="855842"/>
                </a:lnTo>
                <a:cubicBezTo>
                  <a:pt x="795" y="884628"/>
                  <a:pt x="1589" y="901508"/>
                  <a:pt x="2384" y="930294"/>
                </a:cubicBezTo>
                <a:lnTo>
                  <a:pt x="9155715" y="74452"/>
                </a:lnTo>
                <a:lnTo>
                  <a:pt x="9155715"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55A2E49-18A1-40BC-BA5D-5A2EC8FDDF15}" type="datetime4">
              <a:rPr lang="en-US" smtClean="0"/>
              <a:pPr/>
              <a:t>March 11, 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3" name="Content Placeholder 12"/>
          <p:cNvSpPr>
            <a:spLocks noGrp="1"/>
          </p:cNvSpPr>
          <p:nvPr>
            <p:ph sz="quarter" idx="13"/>
          </p:nvPr>
        </p:nvSpPr>
        <p:spPr>
          <a:xfrm>
            <a:off x="4572000" y="609600"/>
            <a:ext cx="3886200" cy="4191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4" name="Text Placeholder 13"/>
          <p:cNvSpPr>
            <a:spLocks noGrp="1"/>
          </p:cNvSpPr>
          <p:nvPr>
            <p:ph type="body" sz="quarter" idx="14"/>
          </p:nvPr>
        </p:nvSpPr>
        <p:spPr>
          <a:xfrm>
            <a:off x="676274" y="1527048"/>
            <a:ext cx="3383280" cy="329184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8" name="Freeform 7"/>
          <p:cNvSpPr/>
          <p:nvPr/>
        </p:nvSpPr>
        <p:spPr>
          <a:xfrm>
            <a:off x="1807389" y="6148043"/>
            <a:ext cx="7338991" cy="711996"/>
          </a:xfrm>
          <a:custGeom>
            <a:avLst/>
            <a:gdLst>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666750 h 2114550"/>
              <a:gd name="connsiteX1" fmla="*/ 9144000 w 9144000"/>
              <a:gd name="connsiteY1" fmla="*/ 0 h 2114550"/>
              <a:gd name="connsiteX2" fmla="*/ 9144000 w 9144000"/>
              <a:gd name="connsiteY2" fmla="*/ 914400 h 2114550"/>
              <a:gd name="connsiteX3" fmla="*/ 6334125 w 9144000"/>
              <a:gd name="connsiteY3" fmla="*/ 2114550 h 2114550"/>
              <a:gd name="connsiteX4" fmla="*/ 0 w 9144000"/>
              <a:gd name="connsiteY4" fmla="*/ 1047750 h 2114550"/>
              <a:gd name="connsiteX5" fmla="*/ 9525 w 9144000"/>
              <a:gd name="connsiteY5" fmla="*/ 666750 h 2114550"/>
              <a:gd name="connsiteX0" fmla="*/ 9525 w 9144000"/>
              <a:gd name="connsiteY0" fmla="*/ 9525 h 1457325"/>
              <a:gd name="connsiteX1" fmla="*/ 9144000 w 9144000"/>
              <a:gd name="connsiteY1" fmla="*/ 0 h 1457325"/>
              <a:gd name="connsiteX2" fmla="*/ 9144000 w 9144000"/>
              <a:gd name="connsiteY2" fmla="*/ 257175 h 1457325"/>
              <a:gd name="connsiteX3" fmla="*/ 6334125 w 9144000"/>
              <a:gd name="connsiteY3" fmla="*/ 1457325 h 1457325"/>
              <a:gd name="connsiteX4" fmla="*/ 0 w 9144000"/>
              <a:gd name="connsiteY4" fmla="*/ 390525 h 1457325"/>
              <a:gd name="connsiteX5" fmla="*/ 9525 w 9144000"/>
              <a:gd name="connsiteY5" fmla="*/ 9525 h 1457325"/>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6334125 w 9144000"/>
              <a:gd name="connsiteY4" fmla="*/ 1457325 h 1581150"/>
              <a:gd name="connsiteX5" fmla="*/ 0 w 9144000"/>
              <a:gd name="connsiteY5" fmla="*/ 390525 h 1581150"/>
              <a:gd name="connsiteX6" fmla="*/ 9525 w 9144000"/>
              <a:gd name="connsiteY6"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390525 h 1581150"/>
              <a:gd name="connsiteX5" fmla="*/ 9525 w 9144000"/>
              <a:gd name="connsiteY5" fmla="*/ 9525 h 1581150"/>
              <a:gd name="connsiteX0" fmla="*/ 9525 w 9144000"/>
              <a:gd name="connsiteY0" fmla="*/ 952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9525 w 9144000"/>
              <a:gd name="connsiteY5" fmla="*/ 9525 h 1581150"/>
              <a:gd name="connsiteX0" fmla="*/ 342207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342207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0 w 9144000"/>
              <a:gd name="connsiteY4" fmla="*/ 1571625 h 1581150"/>
              <a:gd name="connsiteX5" fmla="*/ 20 w 9144000"/>
              <a:gd name="connsiteY5" fmla="*/ 1323975 h 1581150"/>
              <a:gd name="connsiteX0" fmla="*/ 20 w 9144000"/>
              <a:gd name="connsiteY0" fmla="*/ 1323975 h 1581150"/>
              <a:gd name="connsiteX1" fmla="*/ 9144000 w 9144000"/>
              <a:gd name="connsiteY1" fmla="*/ 0 h 1581150"/>
              <a:gd name="connsiteX2" fmla="*/ 9144000 w 9144000"/>
              <a:gd name="connsiteY2" fmla="*/ 257175 h 1581150"/>
              <a:gd name="connsiteX3" fmla="*/ 9144000 w 9144000"/>
              <a:gd name="connsiteY3" fmla="*/ 1581150 h 1581150"/>
              <a:gd name="connsiteX4" fmla="*/ 9134495 w 9144000"/>
              <a:gd name="connsiteY4" fmla="*/ 1572115 h 1581150"/>
              <a:gd name="connsiteX5" fmla="*/ 0 w 9144000"/>
              <a:gd name="connsiteY5" fmla="*/ 1571625 h 1581150"/>
              <a:gd name="connsiteX6" fmla="*/ 20 w 9144000"/>
              <a:gd name="connsiteY6" fmla="*/ 1323975 h 1581150"/>
              <a:gd name="connsiteX0" fmla="*/ 20 w 9144000"/>
              <a:gd name="connsiteY0" fmla="*/ 1323975 h 1581150"/>
              <a:gd name="connsiteX1" fmla="*/ 9144000 w 9144000"/>
              <a:gd name="connsiteY1" fmla="*/ 0 h 1581150"/>
              <a:gd name="connsiteX2" fmla="*/ 9144000 w 9144000"/>
              <a:gd name="connsiteY2" fmla="*/ 1581150 h 1581150"/>
              <a:gd name="connsiteX3" fmla="*/ 9134495 w 9144000"/>
              <a:gd name="connsiteY3" fmla="*/ 1572115 h 1581150"/>
              <a:gd name="connsiteX4" fmla="*/ 0 w 9144000"/>
              <a:gd name="connsiteY4" fmla="*/ 1571625 h 1581150"/>
              <a:gd name="connsiteX5" fmla="*/ 20 w 9144000"/>
              <a:gd name="connsiteY5" fmla="*/ 1323975 h 1581150"/>
              <a:gd name="connsiteX0" fmla="*/ 20 w 9144000"/>
              <a:gd name="connsiteY0" fmla="*/ 456601 h 713776"/>
              <a:gd name="connsiteX1" fmla="*/ 8611709 w 9144000"/>
              <a:gd name="connsiteY1" fmla="*/ 0 h 713776"/>
              <a:gd name="connsiteX2" fmla="*/ 9144000 w 9144000"/>
              <a:gd name="connsiteY2" fmla="*/ 713776 h 713776"/>
              <a:gd name="connsiteX3" fmla="*/ 9134495 w 9144000"/>
              <a:gd name="connsiteY3" fmla="*/ 704741 h 713776"/>
              <a:gd name="connsiteX4" fmla="*/ 0 w 9144000"/>
              <a:gd name="connsiteY4" fmla="*/ 704251 h 713776"/>
              <a:gd name="connsiteX5" fmla="*/ 20 w 9144000"/>
              <a:gd name="connsiteY5" fmla="*/ 456601 h 713776"/>
              <a:gd name="connsiteX0" fmla="*/ 20 w 9144000"/>
              <a:gd name="connsiteY0" fmla="*/ 818007 h 1075182"/>
              <a:gd name="connsiteX1" fmla="*/ 9124990 w 9144000"/>
              <a:gd name="connsiteY1" fmla="*/ 0 h 1075182"/>
              <a:gd name="connsiteX2" fmla="*/ 9144000 w 9144000"/>
              <a:gd name="connsiteY2" fmla="*/ 1075182 h 1075182"/>
              <a:gd name="connsiteX3" fmla="*/ 9134495 w 9144000"/>
              <a:gd name="connsiteY3" fmla="*/ 1066147 h 1075182"/>
              <a:gd name="connsiteX4" fmla="*/ 0 w 9144000"/>
              <a:gd name="connsiteY4" fmla="*/ 1065657 h 1075182"/>
              <a:gd name="connsiteX5" fmla="*/ 20 w 9144000"/>
              <a:gd name="connsiteY5" fmla="*/ 818007 h 1075182"/>
              <a:gd name="connsiteX0" fmla="*/ 20 w 9144000"/>
              <a:gd name="connsiteY0" fmla="*/ 176512 h 433687"/>
              <a:gd name="connsiteX1" fmla="*/ 8782802 w 9144000"/>
              <a:gd name="connsiteY1" fmla="*/ 0 h 433687"/>
              <a:gd name="connsiteX2" fmla="*/ 9144000 w 9144000"/>
              <a:gd name="connsiteY2" fmla="*/ 433687 h 433687"/>
              <a:gd name="connsiteX3" fmla="*/ 9134495 w 9144000"/>
              <a:gd name="connsiteY3" fmla="*/ 424652 h 433687"/>
              <a:gd name="connsiteX4" fmla="*/ 0 w 9144000"/>
              <a:gd name="connsiteY4" fmla="*/ 424162 h 433687"/>
              <a:gd name="connsiteX5" fmla="*/ 20 w 9144000"/>
              <a:gd name="connsiteY5" fmla="*/ 176512 h 433687"/>
              <a:gd name="connsiteX0" fmla="*/ 20 w 9144000"/>
              <a:gd name="connsiteY0" fmla="*/ 411426 h 668601"/>
              <a:gd name="connsiteX1" fmla="*/ 9124989 w 9144000"/>
              <a:gd name="connsiteY1" fmla="*/ 0 h 668601"/>
              <a:gd name="connsiteX2" fmla="*/ 9144000 w 9144000"/>
              <a:gd name="connsiteY2" fmla="*/ 668601 h 668601"/>
              <a:gd name="connsiteX3" fmla="*/ 9134495 w 9144000"/>
              <a:gd name="connsiteY3" fmla="*/ 659566 h 668601"/>
              <a:gd name="connsiteX4" fmla="*/ 0 w 9144000"/>
              <a:gd name="connsiteY4" fmla="*/ 659076 h 668601"/>
              <a:gd name="connsiteX5" fmla="*/ 20 w 9144000"/>
              <a:gd name="connsiteY5" fmla="*/ 411426 h 668601"/>
              <a:gd name="connsiteX0" fmla="*/ 20 w 9144000"/>
              <a:gd name="connsiteY0" fmla="*/ 998711 h 1081261"/>
              <a:gd name="connsiteX1" fmla="*/ 9124989 w 9144000"/>
              <a:gd name="connsiteY1" fmla="*/ 0 h 1081261"/>
              <a:gd name="connsiteX2" fmla="*/ 9144000 w 9144000"/>
              <a:gd name="connsiteY2" fmla="*/ 668601 h 1081261"/>
              <a:gd name="connsiteX3" fmla="*/ 9134495 w 9144000"/>
              <a:gd name="connsiteY3" fmla="*/ 659566 h 1081261"/>
              <a:gd name="connsiteX4" fmla="*/ 0 w 9144000"/>
              <a:gd name="connsiteY4" fmla="*/ 659076 h 1081261"/>
              <a:gd name="connsiteX5" fmla="*/ 20 w 9144000"/>
              <a:gd name="connsiteY5" fmla="*/ 998711 h 1081261"/>
              <a:gd name="connsiteX0" fmla="*/ 2243247 w 9144000"/>
              <a:gd name="connsiteY0" fmla="*/ 619235 h 701785"/>
              <a:gd name="connsiteX1" fmla="*/ 9124989 w 9144000"/>
              <a:gd name="connsiteY1" fmla="*/ 0 h 701785"/>
              <a:gd name="connsiteX2" fmla="*/ 9144000 w 9144000"/>
              <a:gd name="connsiteY2" fmla="*/ 668601 h 701785"/>
              <a:gd name="connsiteX3" fmla="*/ 9134495 w 9144000"/>
              <a:gd name="connsiteY3" fmla="*/ 659566 h 701785"/>
              <a:gd name="connsiteX4" fmla="*/ 0 w 9144000"/>
              <a:gd name="connsiteY4" fmla="*/ 659076 h 701785"/>
              <a:gd name="connsiteX5" fmla="*/ 2243247 w 9144000"/>
              <a:gd name="connsiteY5" fmla="*/ 619235 h 701785"/>
              <a:gd name="connsiteX0" fmla="*/ 7 w 6900760"/>
              <a:gd name="connsiteY0" fmla="*/ 619235 h 1354783"/>
              <a:gd name="connsiteX1" fmla="*/ 6881749 w 6900760"/>
              <a:gd name="connsiteY1" fmla="*/ 0 h 1354783"/>
              <a:gd name="connsiteX2" fmla="*/ 6900760 w 6900760"/>
              <a:gd name="connsiteY2" fmla="*/ 668601 h 1354783"/>
              <a:gd name="connsiteX3" fmla="*/ 6891255 w 6900760"/>
              <a:gd name="connsiteY3" fmla="*/ 659566 h 1354783"/>
              <a:gd name="connsiteX4" fmla="*/ 684361 w 6900760"/>
              <a:gd name="connsiteY4" fmla="*/ 1354783 h 1354783"/>
              <a:gd name="connsiteX5" fmla="*/ 7 w 6900760"/>
              <a:gd name="connsiteY5" fmla="*/ 619235 h 1354783"/>
              <a:gd name="connsiteX0" fmla="*/ 0 w 6900753"/>
              <a:gd name="connsiteY0" fmla="*/ 619235 h 668601"/>
              <a:gd name="connsiteX1" fmla="*/ 6881742 w 6900753"/>
              <a:gd name="connsiteY1" fmla="*/ 0 h 668601"/>
              <a:gd name="connsiteX2" fmla="*/ 6900753 w 6900753"/>
              <a:gd name="connsiteY2" fmla="*/ 668601 h 668601"/>
              <a:gd name="connsiteX3" fmla="*/ 6891248 w 6900753"/>
              <a:gd name="connsiteY3" fmla="*/ 659566 h 668601"/>
              <a:gd name="connsiteX4" fmla="*/ 0 w 6900753"/>
              <a:gd name="connsiteY4" fmla="*/ 619235 h 668601"/>
              <a:gd name="connsiteX0" fmla="*/ 0 w 6263905"/>
              <a:gd name="connsiteY0" fmla="*/ 1197485 h 1197485"/>
              <a:gd name="connsiteX1" fmla="*/ 6244894 w 6263905"/>
              <a:gd name="connsiteY1" fmla="*/ 0 h 1197485"/>
              <a:gd name="connsiteX2" fmla="*/ 6263905 w 6263905"/>
              <a:gd name="connsiteY2" fmla="*/ 668601 h 1197485"/>
              <a:gd name="connsiteX3" fmla="*/ 6254400 w 6263905"/>
              <a:gd name="connsiteY3" fmla="*/ 659566 h 1197485"/>
              <a:gd name="connsiteX4" fmla="*/ 0 w 6263905"/>
              <a:gd name="connsiteY4" fmla="*/ 1197485 h 1197485"/>
              <a:gd name="connsiteX0" fmla="*/ 0 w 7318982"/>
              <a:gd name="connsiteY0" fmla="*/ 673446 h 673446"/>
              <a:gd name="connsiteX1" fmla="*/ 7299971 w 7318982"/>
              <a:gd name="connsiteY1" fmla="*/ 0 h 673446"/>
              <a:gd name="connsiteX2" fmla="*/ 7318982 w 7318982"/>
              <a:gd name="connsiteY2" fmla="*/ 668601 h 673446"/>
              <a:gd name="connsiteX3" fmla="*/ 7309477 w 7318982"/>
              <a:gd name="connsiteY3" fmla="*/ 659566 h 673446"/>
              <a:gd name="connsiteX4" fmla="*/ 0 w 7318982"/>
              <a:gd name="connsiteY4" fmla="*/ 673446 h 673446"/>
              <a:gd name="connsiteX0" fmla="*/ 0 w 7318982"/>
              <a:gd name="connsiteY0" fmla="*/ 673446 h 673446"/>
              <a:gd name="connsiteX1" fmla="*/ 7299971 w 7318982"/>
              <a:gd name="connsiteY1" fmla="*/ 0 h 673446"/>
              <a:gd name="connsiteX2" fmla="*/ 7318982 w 7318982"/>
              <a:gd name="connsiteY2" fmla="*/ 668601 h 673446"/>
              <a:gd name="connsiteX3" fmla="*/ 0 w 7318982"/>
              <a:gd name="connsiteY3" fmla="*/ 673446 h 673446"/>
              <a:gd name="connsiteX0" fmla="*/ 0 w 7318982"/>
              <a:gd name="connsiteY0" fmla="*/ 526624 h 526624"/>
              <a:gd name="connsiteX1" fmla="*/ 7166898 w 7318982"/>
              <a:gd name="connsiteY1" fmla="*/ 0 h 526624"/>
              <a:gd name="connsiteX2" fmla="*/ 7318982 w 7318982"/>
              <a:gd name="connsiteY2" fmla="*/ 521779 h 526624"/>
              <a:gd name="connsiteX3" fmla="*/ 0 w 7318982"/>
              <a:gd name="connsiteY3" fmla="*/ 526624 h 526624"/>
              <a:gd name="connsiteX0" fmla="*/ 0 w 7323733"/>
              <a:gd name="connsiteY0" fmla="*/ 673445 h 673445"/>
              <a:gd name="connsiteX1" fmla="*/ 7323733 w 7323733"/>
              <a:gd name="connsiteY1" fmla="*/ 0 h 673445"/>
              <a:gd name="connsiteX2" fmla="*/ 7318982 w 7323733"/>
              <a:gd name="connsiteY2" fmla="*/ 668600 h 673445"/>
              <a:gd name="connsiteX3" fmla="*/ 0 w 7323733"/>
              <a:gd name="connsiteY3" fmla="*/ 673445 h 673445"/>
              <a:gd name="connsiteX0" fmla="*/ 0 w 7323733"/>
              <a:gd name="connsiteY0" fmla="*/ 673445 h 673445"/>
              <a:gd name="connsiteX1" fmla="*/ 7323733 w 7323733"/>
              <a:gd name="connsiteY1" fmla="*/ 0 h 673445"/>
              <a:gd name="connsiteX2" fmla="*/ 7145512 w 7323733"/>
              <a:gd name="connsiteY2" fmla="*/ 352371 h 673445"/>
              <a:gd name="connsiteX3" fmla="*/ 0 w 7323733"/>
              <a:gd name="connsiteY3" fmla="*/ 673445 h 673445"/>
              <a:gd name="connsiteX0" fmla="*/ 0 w 7323733"/>
              <a:gd name="connsiteY0" fmla="*/ 673445 h 675378"/>
              <a:gd name="connsiteX1" fmla="*/ 7323733 w 7323733"/>
              <a:gd name="connsiteY1" fmla="*/ 0 h 675378"/>
              <a:gd name="connsiteX2" fmla="*/ 7318982 w 7323733"/>
              <a:gd name="connsiteY2" fmla="*/ 675378 h 675378"/>
              <a:gd name="connsiteX3" fmla="*/ 0 w 7323733"/>
              <a:gd name="connsiteY3" fmla="*/ 673445 h 675378"/>
              <a:gd name="connsiteX0" fmla="*/ 0 w 7323733"/>
              <a:gd name="connsiteY0" fmla="*/ 673445 h 673445"/>
              <a:gd name="connsiteX1" fmla="*/ 7323733 w 7323733"/>
              <a:gd name="connsiteY1" fmla="*/ 0 h 673445"/>
              <a:gd name="connsiteX2" fmla="*/ 7202544 w 7323733"/>
              <a:gd name="connsiteY2" fmla="*/ 490158 h 673445"/>
              <a:gd name="connsiteX3" fmla="*/ 0 w 7323733"/>
              <a:gd name="connsiteY3" fmla="*/ 673445 h 673445"/>
              <a:gd name="connsiteX0" fmla="*/ 0 w 7323733"/>
              <a:gd name="connsiteY0" fmla="*/ 673445 h 675379"/>
              <a:gd name="connsiteX1" fmla="*/ 7323733 w 7323733"/>
              <a:gd name="connsiteY1" fmla="*/ 0 h 675379"/>
              <a:gd name="connsiteX2" fmla="*/ 7321359 w 7323733"/>
              <a:gd name="connsiteY2" fmla="*/ 675379 h 675379"/>
              <a:gd name="connsiteX3" fmla="*/ 0 w 7323733"/>
              <a:gd name="connsiteY3" fmla="*/ 673445 h 675379"/>
            </a:gdLst>
            <a:ahLst/>
            <a:cxnLst>
              <a:cxn ang="0">
                <a:pos x="connsiteX0" y="connsiteY0"/>
              </a:cxn>
              <a:cxn ang="0">
                <a:pos x="connsiteX1" y="connsiteY1"/>
              </a:cxn>
              <a:cxn ang="0">
                <a:pos x="connsiteX2" y="connsiteY2"/>
              </a:cxn>
              <a:cxn ang="0">
                <a:pos x="connsiteX3" y="connsiteY3"/>
              </a:cxn>
            </a:cxnLst>
            <a:rect l="l" t="t" r="r" b="b"/>
            <a:pathLst>
              <a:path w="7323733" h="675379">
                <a:moveTo>
                  <a:pt x="0" y="673445"/>
                </a:moveTo>
                <a:lnTo>
                  <a:pt x="7323733" y="0"/>
                </a:lnTo>
                <a:cubicBezTo>
                  <a:pt x="7322149" y="222867"/>
                  <a:pt x="7322943" y="452512"/>
                  <a:pt x="7321359" y="675379"/>
                </a:cubicBezTo>
                <a:lnTo>
                  <a:pt x="0" y="673445"/>
                </a:lnTo>
                <a:close/>
              </a:path>
            </a:pathLst>
          </a:custGeom>
          <a:gradFill>
            <a:gsLst>
              <a:gs pos="28000">
                <a:schemeClr val="accent1"/>
              </a:gs>
              <a:gs pos="40000">
                <a:schemeClr val="accent1">
                  <a:lumMod val="40000"/>
                  <a:lumOff val="60000"/>
                </a:schemeClr>
              </a:gs>
              <a:gs pos="48000">
                <a:schemeClr val="accent1"/>
              </a:gs>
            </a:gsLst>
            <a:lin ang="15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9" name="Freeform 8"/>
          <p:cNvSpPr/>
          <p:nvPr/>
        </p:nvSpPr>
        <p:spPr>
          <a:xfrm>
            <a:off x="0" y="5457825"/>
            <a:ext cx="7239000" cy="1400175"/>
          </a:xfrm>
          <a:custGeom>
            <a:avLst/>
            <a:gdLst>
              <a:gd name="connsiteX0" fmla="*/ 0 w 9134475"/>
              <a:gd name="connsiteY0" fmla="*/ 142875 h 1323975"/>
              <a:gd name="connsiteX1" fmla="*/ 6305550 w 9134475"/>
              <a:gd name="connsiteY1" fmla="*/ 1209675 h 1323975"/>
              <a:gd name="connsiteX2" fmla="*/ 9134475 w 9134475"/>
              <a:gd name="connsiteY2" fmla="*/ 0 h 1323975"/>
              <a:gd name="connsiteX3" fmla="*/ 9134475 w 9134475"/>
              <a:gd name="connsiteY3" fmla="*/ 1323975 h 1323975"/>
              <a:gd name="connsiteX4" fmla="*/ 0 w 9134475"/>
              <a:gd name="connsiteY4" fmla="*/ 1323975 h 1323975"/>
              <a:gd name="connsiteX5" fmla="*/ 0 w 9134475"/>
              <a:gd name="connsiteY5" fmla="*/ 142875 h 1323975"/>
              <a:gd name="connsiteX0" fmla="*/ 0 w 9134475"/>
              <a:gd name="connsiteY0" fmla="*/ 0 h 1181100"/>
              <a:gd name="connsiteX1" fmla="*/ 6305550 w 9134475"/>
              <a:gd name="connsiteY1" fmla="*/ 1066800 h 1181100"/>
              <a:gd name="connsiteX2" fmla="*/ 9134475 w 9134475"/>
              <a:gd name="connsiteY2" fmla="*/ 1181100 h 1181100"/>
              <a:gd name="connsiteX3" fmla="*/ 0 w 9134475"/>
              <a:gd name="connsiteY3" fmla="*/ 1181100 h 1181100"/>
              <a:gd name="connsiteX4" fmla="*/ 0 w 9134475"/>
              <a:gd name="connsiteY4" fmla="*/ 0 h 1181100"/>
              <a:gd name="connsiteX0" fmla="*/ 0 w 6494783"/>
              <a:gd name="connsiteY0" fmla="*/ 0 h 1181100"/>
              <a:gd name="connsiteX1" fmla="*/ 6305550 w 6494783"/>
              <a:gd name="connsiteY1" fmla="*/ 1066800 h 1181100"/>
              <a:gd name="connsiteX2" fmla="*/ 6494783 w 6494783"/>
              <a:gd name="connsiteY2" fmla="*/ 1181100 h 1181100"/>
              <a:gd name="connsiteX3" fmla="*/ 0 w 6494783"/>
              <a:gd name="connsiteY3" fmla="*/ 1181100 h 1181100"/>
              <a:gd name="connsiteX4" fmla="*/ 0 w 6494783"/>
              <a:gd name="connsiteY4" fmla="*/ 0 h 1181100"/>
              <a:gd name="connsiteX0" fmla="*/ 0 w 6494783"/>
              <a:gd name="connsiteY0" fmla="*/ 0 h 1181100"/>
              <a:gd name="connsiteX1" fmla="*/ 6494783 w 6494783"/>
              <a:gd name="connsiteY1" fmla="*/ 1181100 h 1181100"/>
              <a:gd name="connsiteX2" fmla="*/ 0 w 6494783"/>
              <a:gd name="connsiteY2" fmla="*/ 1181100 h 1181100"/>
              <a:gd name="connsiteX3" fmla="*/ 0 w 6494783"/>
              <a:gd name="connsiteY3" fmla="*/ 0 h 1181100"/>
              <a:gd name="connsiteX0" fmla="*/ 0 w 7415827"/>
              <a:gd name="connsiteY0" fmla="*/ 0 h 1181100"/>
              <a:gd name="connsiteX1" fmla="*/ 7415827 w 7415827"/>
              <a:gd name="connsiteY1" fmla="*/ 866775 h 1181100"/>
              <a:gd name="connsiteX2" fmla="*/ 0 w 7415827"/>
              <a:gd name="connsiteY2" fmla="*/ 1181100 h 1181100"/>
              <a:gd name="connsiteX3" fmla="*/ 0 w 7415827"/>
              <a:gd name="connsiteY3" fmla="*/ 0 h 1181100"/>
              <a:gd name="connsiteX0" fmla="*/ 0 w 7415827"/>
              <a:gd name="connsiteY0" fmla="*/ 0 h 1571625"/>
              <a:gd name="connsiteX1" fmla="*/ 7415827 w 7415827"/>
              <a:gd name="connsiteY1" fmla="*/ 866775 h 1571625"/>
              <a:gd name="connsiteX2" fmla="*/ 0 w 7415827"/>
              <a:gd name="connsiteY2" fmla="*/ 1571625 h 1571625"/>
              <a:gd name="connsiteX3" fmla="*/ 0 w 7415827"/>
              <a:gd name="connsiteY3" fmla="*/ 0 h 1571625"/>
              <a:gd name="connsiteX0" fmla="*/ 0 w 7415827"/>
              <a:gd name="connsiteY0" fmla="*/ 0 h 1571625"/>
              <a:gd name="connsiteX1" fmla="*/ 7415827 w 7415827"/>
              <a:gd name="connsiteY1" fmla="*/ 866775 h 1571625"/>
              <a:gd name="connsiteX2" fmla="*/ 1823096 w 7415827"/>
              <a:gd name="connsiteY2" fmla="*/ 1571625 h 1571625"/>
              <a:gd name="connsiteX3" fmla="*/ 0 w 7415827"/>
              <a:gd name="connsiteY3" fmla="*/ 1571625 h 1571625"/>
              <a:gd name="connsiteX4" fmla="*/ 0 w 7415827"/>
              <a:gd name="connsiteY4" fmla="*/ 0 h 1571625"/>
              <a:gd name="connsiteX0" fmla="*/ 0 w 7216426"/>
              <a:gd name="connsiteY0" fmla="*/ 0 h 1571625"/>
              <a:gd name="connsiteX1" fmla="*/ 7216426 w 7216426"/>
              <a:gd name="connsiteY1" fmla="*/ 1038225 h 1571625"/>
              <a:gd name="connsiteX2" fmla="*/ 1823096 w 7216426"/>
              <a:gd name="connsiteY2" fmla="*/ 1571625 h 1571625"/>
              <a:gd name="connsiteX3" fmla="*/ 0 w 7216426"/>
              <a:gd name="connsiteY3" fmla="*/ 1571625 h 1571625"/>
              <a:gd name="connsiteX4" fmla="*/ 0 w 7216426"/>
              <a:gd name="connsiteY4" fmla="*/ 0 h 1571625"/>
              <a:gd name="connsiteX0" fmla="*/ 0 w 7216426"/>
              <a:gd name="connsiteY0" fmla="*/ 0 h 914400"/>
              <a:gd name="connsiteX1" fmla="*/ 7216426 w 7216426"/>
              <a:gd name="connsiteY1" fmla="*/ 381000 h 914400"/>
              <a:gd name="connsiteX2" fmla="*/ 1823096 w 7216426"/>
              <a:gd name="connsiteY2" fmla="*/ 914400 h 914400"/>
              <a:gd name="connsiteX3" fmla="*/ 0 w 7216426"/>
              <a:gd name="connsiteY3" fmla="*/ 914400 h 914400"/>
              <a:gd name="connsiteX4" fmla="*/ 0 w 7216426"/>
              <a:gd name="connsiteY4" fmla="*/ 0 h 914400"/>
              <a:gd name="connsiteX0" fmla="*/ 0 w 7216426"/>
              <a:gd name="connsiteY0" fmla="*/ 0 h 1400175"/>
              <a:gd name="connsiteX1" fmla="*/ 7216426 w 7216426"/>
              <a:gd name="connsiteY1" fmla="*/ 866775 h 1400175"/>
              <a:gd name="connsiteX2" fmla="*/ 1823096 w 7216426"/>
              <a:gd name="connsiteY2" fmla="*/ 1400175 h 1400175"/>
              <a:gd name="connsiteX3" fmla="*/ 0 w 7216426"/>
              <a:gd name="connsiteY3" fmla="*/ 1400175 h 1400175"/>
              <a:gd name="connsiteX4" fmla="*/ 0 w 7216426"/>
              <a:gd name="connsiteY4" fmla="*/ 0 h 14001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16426" h="1400175">
                <a:moveTo>
                  <a:pt x="0" y="0"/>
                </a:moveTo>
                <a:lnTo>
                  <a:pt x="7216426" y="866775"/>
                </a:lnTo>
                <a:lnTo>
                  <a:pt x="1823096" y="1400175"/>
                </a:lnTo>
                <a:lnTo>
                  <a:pt x="0" y="1400175"/>
                </a:lnTo>
                <a:lnTo>
                  <a:pt x="0" y="0"/>
                </a:lnTo>
                <a:close/>
              </a:path>
            </a:pathLst>
          </a:custGeom>
          <a:gradFill>
            <a:gsLst>
              <a:gs pos="0">
                <a:schemeClr val="accent3"/>
              </a:gs>
              <a:gs pos="52000">
                <a:schemeClr val="accent3">
                  <a:lumMod val="40000"/>
                  <a:lumOff val="60000"/>
                </a:schemeClr>
              </a:gs>
              <a:gs pos="66000">
                <a:schemeClr val="accent3"/>
              </a:gs>
            </a:gsLst>
            <a:lin ang="1662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3" name="Picture Placeholder 2"/>
          <p:cNvSpPr>
            <a:spLocks noGrp="1"/>
          </p:cNvSpPr>
          <p:nvPr>
            <p:ph type="pic" idx="1"/>
          </p:nvPr>
        </p:nvSpPr>
        <p:spPr>
          <a:xfrm>
            <a:off x="4572000" y="609600"/>
            <a:ext cx="3886200" cy="4190999"/>
          </a:xfrm>
          <a:ln w="79375">
            <a:solidFill>
              <a:schemeClr val="tx1"/>
            </a:solidFill>
            <a:miter lim="800000"/>
          </a:ln>
          <a:effectLst>
            <a:outerShdw blurRad="50800" dist="38100" dir="5400000" algn="ctr" rotWithShape="0">
              <a:srgbClr val="000000">
                <a:alpha val="42000"/>
              </a:srgbClr>
            </a:outerShdw>
          </a:effectLst>
        </p:spPr>
        <p:txBody>
          <a:bodyPr>
            <a:normAutofit/>
          </a:bodyPr>
          <a:lstStyle>
            <a:lvl1pPr marL="0" indent="0" algn="ctr">
              <a:buNone/>
              <a:defRPr sz="25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10" name="Freeform 9"/>
          <p:cNvSpPr/>
          <p:nvPr/>
        </p:nvSpPr>
        <p:spPr>
          <a:xfrm>
            <a:off x="-196" y="5412337"/>
            <a:ext cx="7605568" cy="927910"/>
          </a:xfrm>
          <a:custGeom>
            <a:avLst/>
            <a:gdLst>
              <a:gd name="connsiteX0" fmla="*/ 0 w 7436498"/>
              <a:gd name="connsiteY0" fmla="*/ 0 h 951723"/>
              <a:gd name="connsiteX1" fmla="*/ 0 w 7436498"/>
              <a:gd name="connsiteY1" fmla="*/ 139959 h 951723"/>
              <a:gd name="connsiteX2" fmla="*/ 7053942 w 7436498"/>
              <a:gd name="connsiteY2" fmla="*/ 951723 h 951723"/>
              <a:gd name="connsiteX3" fmla="*/ 7436498 w 7436498"/>
              <a:gd name="connsiteY3" fmla="*/ 914400 h 951723"/>
              <a:gd name="connsiteX4" fmla="*/ 0 w 7436498"/>
              <a:gd name="connsiteY4" fmla="*/ 0 h 951723"/>
              <a:gd name="connsiteX0" fmla="*/ 190500 w 7436498"/>
              <a:gd name="connsiteY0" fmla="*/ 0 h 1004110"/>
              <a:gd name="connsiteX1" fmla="*/ 0 w 7436498"/>
              <a:gd name="connsiteY1" fmla="*/ 192346 h 1004110"/>
              <a:gd name="connsiteX2" fmla="*/ 7053942 w 7436498"/>
              <a:gd name="connsiteY2" fmla="*/ 1004110 h 1004110"/>
              <a:gd name="connsiteX3" fmla="*/ 7436498 w 7436498"/>
              <a:gd name="connsiteY3" fmla="*/ 966787 h 1004110"/>
              <a:gd name="connsiteX4" fmla="*/ 190500 w 7436498"/>
              <a:gd name="connsiteY4" fmla="*/ 0 h 1004110"/>
              <a:gd name="connsiteX0" fmla="*/ 0 w 7448404"/>
              <a:gd name="connsiteY0" fmla="*/ 0 h 923148"/>
              <a:gd name="connsiteX1" fmla="*/ 11906 w 7448404"/>
              <a:gd name="connsiteY1" fmla="*/ 111384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164306 w 7448404"/>
              <a:gd name="connsiteY1" fmla="*/ 68522 h 923148"/>
              <a:gd name="connsiteX2" fmla="*/ 7065848 w 7448404"/>
              <a:gd name="connsiteY2" fmla="*/ 923148 h 923148"/>
              <a:gd name="connsiteX3" fmla="*/ 7448404 w 7448404"/>
              <a:gd name="connsiteY3" fmla="*/ 885825 h 923148"/>
              <a:gd name="connsiteX4" fmla="*/ 0 w 7448404"/>
              <a:gd name="connsiteY4" fmla="*/ 0 h 923148"/>
              <a:gd name="connsiteX0" fmla="*/ 0 w 7448404"/>
              <a:gd name="connsiteY0" fmla="*/ 0 h 923148"/>
              <a:gd name="connsiteX1" fmla="*/ 302418 w 7448404"/>
              <a:gd name="connsiteY1" fmla="*/ 297122 h 923148"/>
              <a:gd name="connsiteX2" fmla="*/ 7065848 w 7448404"/>
              <a:gd name="connsiteY2" fmla="*/ 923148 h 923148"/>
              <a:gd name="connsiteX3" fmla="*/ 7448404 w 7448404"/>
              <a:gd name="connsiteY3" fmla="*/ 885825 h 923148"/>
              <a:gd name="connsiteX4" fmla="*/ 0 w 7448404"/>
              <a:gd name="connsiteY4" fmla="*/ 0 h 923148"/>
              <a:gd name="connsiteX0" fmla="*/ 1 w 7448405"/>
              <a:gd name="connsiteY0" fmla="*/ 0 h 923148"/>
              <a:gd name="connsiteX1" fmla="*/ 0 w 7448405"/>
              <a:gd name="connsiteY1" fmla="*/ 75665 h 923148"/>
              <a:gd name="connsiteX2" fmla="*/ 7065849 w 7448405"/>
              <a:gd name="connsiteY2" fmla="*/ 923148 h 923148"/>
              <a:gd name="connsiteX3" fmla="*/ 7448405 w 7448405"/>
              <a:gd name="connsiteY3" fmla="*/ 885825 h 923148"/>
              <a:gd name="connsiteX4" fmla="*/ 1 w 7448405"/>
              <a:gd name="connsiteY4" fmla="*/ 0 h 923148"/>
              <a:gd name="connsiteX0" fmla="*/ 1 w 7400780"/>
              <a:gd name="connsiteY0" fmla="*/ 0 h 928688"/>
              <a:gd name="connsiteX1" fmla="*/ 0 w 7400780"/>
              <a:gd name="connsiteY1" fmla="*/ 75665 h 928688"/>
              <a:gd name="connsiteX2" fmla="*/ 7065849 w 7400780"/>
              <a:gd name="connsiteY2" fmla="*/ 923148 h 928688"/>
              <a:gd name="connsiteX3" fmla="*/ 7400780 w 7400780"/>
              <a:gd name="connsiteY3" fmla="*/ 928688 h 928688"/>
              <a:gd name="connsiteX4" fmla="*/ 1 w 7400780"/>
              <a:gd name="connsiteY4" fmla="*/ 0 h 928688"/>
              <a:gd name="connsiteX0" fmla="*/ 1 w 7605568"/>
              <a:gd name="connsiteY0" fmla="*/ 0 h 923148"/>
              <a:gd name="connsiteX1" fmla="*/ 0 w 7605568"/>
              <a:gd name="connsiteY1" fmla="*/ 75665 h 923148"/>
              <a:gd name="connsiteX2" fmla="*/ 7065849 w 7605568"/>
              <a:gd name="connsiteY2" fmla="*/ 923148 h 923148"/>
              <a:gd name="connsiteX3" fmla="*/ 7605568 w 7605568"/>
              <a:gd name="connsiteY3" fmla="*/ 897732 h 923148"/>
              <a:gd name="connsiteX4" fmla="*/ 1 w 7605568"/>
              <a:gd name="connsiteY4" fmla="*/ 0 h 923148"/>
              <a:gd name="connsiteX0" fmla="*/ 1 w 7605568"/>
              <a:gd name="connsiteY0" fmla="*/ 0 h 897732"/>
              <a:gd name="connsiteX1" fmla="*/ 0 w 7605568"/>
              <a:gd name="connsiteY1" fmla="*/ 75665 h 897732"/>
              <a:gd name="connsiteX2" fmla="*/ 7065849 w 7605568"/>
              <a:gd name="connsiteY2" fmla="*/ 863617 h 897732"/>
              <a:gd name="connsiteX3" fmla="*/ 7605568 w 7605568"/>
              <a:gd name="connsiteY3" fmla="*/ 897732 h 897732"/>
              <a:gd name="connsiteX4" fmla="*/ 1 w 7605568"/>
              <a:gd name="connsiteY4" fmla="*/ 0 h 897732"/>
              <a:gd name="connsiteX0" fmla="*/ 1 w 7605568"/>
              <a:gd name="connsiteY0" fmla="*/ 0 h 927910"/>
              <a:gd name="connsiteX1" fmla="*/ 0 w 7605568"/>
              <a:gd name="connsiteY1" fmla="*/ 75665 h 927910"/>
              <a:gd name="connsiteX2" fmla="*/ 7225392 w 7605568"/>
              <a:gd name="connsiteY2" fmla="*/ 927910 h 927910"/>
              <a:gd name="connsiteX3" fmla="*/ 7605568 w 7605568"/>
              <a:gd name="connsiteY3" fmla="*/ 897732 h 927910"/>
              <a:gd name="connsiteX4" fmla="*/ 1 w 7605568"/>
              <a:gd name="connsiteY4" fmla="*/ 0 h 9279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05568" h="927910">
                <a:moveTo>
                  <a:pt x="1" y="0"/>
                </a:moveTo>
                <a:cubicBezTo>
                  <a:pt x="1" y="25222"/>
                  <a:pt x="0" y="50443"/>
                  <a:pt x="0" y="75665"/>
                </a:cubicBezTo>
                <a:lnTo>
                  <a:pt x="7225392" y="927910"/>
                </a:lnTo>
                <a:lnTo>
                  <a:pt x="7605568" y="897732"/>
                </a:lnTo>
                <a:lnTo>
                  <a:pt x="1"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Freeform 10"/>
          <p:cNvSpPr/>
          <p:nvPr/>
        </p:nvSpPr>
        <p:spPr>
          <a:xfrm>
            <a:off x="1680725" y="6116507"/>
            <a:ext cx="7465656" cy="741493"/>
          </a:xfrm>
          <a:custGeom>
            <a:avLst/>
            <a:gdLst>
              <a:gd name="connsiteX0" fmla="*/ 7408506 w 7408506"/>
              <a:gd name="connsiteY0" fmla="*/ 0 h 755780"/>
              <a:gd name="connsiteX1" fmla="*/ 0 w 7408506"/>
              <a:gd name="connsiteY1" fmla="*/ 755780 h 755780"/>
              <a:gd name="connsiteX2" fmla="*/ 662473 w 7408506"/>
              <a:gd name="connsiteY2" fmla="*/ 755780 h 755780"/>
              <a:gd name="connsiteX3" fmla="*/ 7408506 w 7408506"/>
              <a:gd name="connsiteY3" fmla="*/ 74645 h 755780"/>
              <a:gd name="connsiteX4" fmla="*/ 7408506 w 7408506"/>
              <a:gd name="connsiteY4" fmla="*/ 0 h 755780"/>
              <a:gd name="connsiteX0" fmla="*/ 6958449 w 6958449"/>
              <a:gd name="connsiteY0" fmla="*/ 0 h 755780"/>
              <a:gd name="connsiteX1" fmla="*/ 0 w 6958449"/>
              <a:gd name="connsiteY1" fmla="*/ 712918 h 755780"/>
              <a:gd name="connsiteX2" fmla="*/ 212416 w 6958449"/>
              <a:gd name="connsiteY2" fmla="*/ 755780 h 755780"/>
              <a:gd name="connsiteX3" fmla="*/ 6958449 w 6958449"/>
              <a:gd name="connsiteY3" fmla="*/ 74645 h 755780"/>
              <a:gd name="connsiteX4" fmla="*/ 6958449 w 6958449"/>
              <a:gd name="connsiteY4" fmla="*/ 0 h 755780"/>
              <a:gd name="connsiteX0" fmla="*/ 6958449 w 6958449"/>
              <a:gd name="connsiteY0" fmla="*/ 0 h 712918"/>
              <a:gd name="connsiteX1" fmla="*/ 0 w 6958449"/>
              <a:gd name="connsiteY1" fmla="*/ 712918 h 712918"/>
              <a:gd name="connsiteX2" fmla="*/ 302903 w 6958449"/>
              <a:gd name="connsiteY2" fmla="*/ 705774 h 712918"/>
              <a:gd name="connsiteX3" fmla="*/ 6958449 w 6958449"/>
              <a:gd name="connsiteY3" fmla="*/ 74645 h 712918"/>
              <a:gd name="connsiteX4" fmla="*/ 6958449 w 6958449"/>
              <a:gd name="connsiteY4" fmla="*/ 0 h 712918"/>
              <a:gd name="connsiteX0" fmla="*/ 6958449 w 6958449"/>
              <a:gd name="connsiteY0" fmla="*/ 0 h 741492"/>
              <a:gd name="connsiteX1" fmla="*/ 0 w 6958449"/>
              <a:gd name="connsiteY1" fmla="*/ 712918 h 741492"/>
              <a:gd name="connsiteX2" fmla="*/ 248134 w 6958449"/>
              <a:gd name="connsiteY2" fmla="*/ 741492 h 741492"/>
              <a:gd name="connsiteX3" fmla="*/ 6958449 w 6958449"/>
              <a:gd name="connsiteY3" fmla="*/ 74645 h 741492"/>
              <a:gd name="connsiteX4" fmla="*/ 6958449 w 6958449"/>
              <a:gd name="connsiteY4" fmla="*/ 0 h 741492"/>
              <a:gd name="connsiteX0" fmla="*/ 7465656 w 7465656"/>
              <a:gd name="connsiteY0" fmla="*/ 0 h 741493"/>
              <a:gd name="connsiteX1" fmla="*/ 0 w 7465656"/>
              <a:gd name="connsiteY1" fmla="*/ 741493 h 741493"/>
              <a:gd name="connsiteX2" fmla="*/ 755341 w 7465656"/>
              <a:gd name="connsiteY2" fmla="*/ 741492 h 741493"/>
              <a:gd name="connsiteX3" fmla="*/ 7465656 w 7465656"/>
              <a:gd name="connsiteY3" fmla="*/ 74645 h 741493"/>
              <a:gd name="connsiteX4" fmla="*/ 7465656 w 7465656"/>
              <a:gd name="connsiteY4" fmla="*/ 0 h 74149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65656" h="741493">
                <a:moveTo>
                  <a:pt x="7465656" y="0"/>
                </a:moveTo>
                <a:lnTo>
                  <a:pt x="0" y="741493"/>
                </a:lnTo>
                <a:lnTo>
                  <a:pt x="755341" y="741492"/>
                </a:lnTo>
                <a:lnTo>
                  <a:pt x="7465656" y="74645"/>
                </a:lnTo>
                <a:lnTo>
                  <a:pt x="7465656" y="0"/>
                </a:ln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52983DA4-3B24-449B-95CA-514EB7E30A99}" type="datetime4">
              <a:rPr lang="en-US" smtClean="0"/>
              <a:pPr/>
              <a:t>March 11, 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D72EBF8-7CF5-44B7-B2BF-E22DE4D0703D}" type="slidenum">
              <a:rPr lang="en-US" smtClean="0"/>
              <a:pPr/>
              <a:t>‹#›</a:t>
            </a:fld>
            <a:endParaRPr lang="en-US"/>
          </a:p>
        </p:txBody>
      </p:sp>
      <p:sp>
        <p:nvSpPr>
          <p:cNvPr id="14" name="Title 1"/>
          <p:cNvSpPr>
            <a:spLocks noGrp="1"/>
          </p:cNvSpPr>
          <p:nvPr>
            <p:ph type="title"/>
          </p:nvPr>
        </p:nvSpPr>
        <p:spPr>
          <a:xfrm>
            <a:off x="676656" y="609600"/>
            <a:ext cx="3383280" cy="914400"/>
          </a:xfrm>
        </p:spPr>
        <p:txBody>
          <a:bodyPr anchor="b">
            <a:noAutofit/>
          </a:bodyPr>
          <a:lstStyle>
            <a:lvl1pPr algn="l">
              <a:defRPr sz="2200" b="0" i="0" cap="none" baseline="0">
                <a:solidFill>
                  <a:schemeClr val="tx2"/>
                </a:solidFill>
              </a:defRPr>
            </a:lvl1pPr>
          </a:lstStyle>
          <a:p>
            <a:r>
              <a:rPr lang="en-US" smtClean="0"/>
              <a:t>Click to edit Master title style</a:t>
            </a:r>
            <a:endParaRPr lang="en-US" dirty="0"/>
          </a:p>
        </p:txBody>
      </p:sp>
      <p:sp>
        <p:nvSpPr>
          <p:cNvPr id="15" name="Text Placeholder 14"/>
          <p:cNvSpPr>
            <a:spLocks noGrp="1"/>
          </p:cNvSpPr>
          <p:nvPr>
            <p:ph type="body" sz="quarter" idx="14"/>
          </p:nvPr>
        </p:nvSpPr>
        <p:spPr>
          <a:xfrm>
            <a:off x="676656" y="1524000"/>
            <a:ext cx="3381375" cy="3295650"/>
          </a:xfrm>
        </p:spPr>
        <p:txBody>
          <a:bodyPr>
            <a:normAutofit/>
          </a:bodyPr>
          <a:lstStyle>
            <a:lvl1pPr marL="0" indent="0">
              <a:buFontTx/>
              <a:buNone/>
              <a:defRPr sz="1600"/>
            </a:lvl1pPr>
            <a:lvl2pPr>
              <a:buFontTx/>
              <a:buNone/>
              <a:defRPr/>
            </a:lvl2pPr>
            <a:lvl3pPr>
              <a:buFontTx/>
              <a:buNone/>
              <a:defRPr/>
            </a:lvl3pPr>
            <a:lvl4pPr>
              <a:buFontTx/>
              <a:buNone/>
              <a:defRPr/>
            </a:lvl4pPr>
            <a:lvl5pPr>
              <a:buFontTx/>
              <a:buNone/>
              <a:defRPr/>
            </a:lvl5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w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blipFill dpi="0" rotWithShape="1">
            <a:blip r:embed="rId13">
              <a:alphaModFix amt="15000"/>
            </a:blip>
            <a:srcRect/>
            <a:tile tx="0" ty="0" sx="76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5800" y="274638"/>
            <a:ext cx="7772400" cy="11430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1600200"/>
            <a:ext cx="7772400" cy="4525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00800" y="6416675"/>
            <a:ext cx="1981200" cy="365125"/>
          </a:xfrm>
          <a:prstGeom prst="rect">
            <a:avLst/>
          </a:prstGeom>
        </p:spPr>
        <p:txBody>
          <a:bodyPr vert="horz" lIns="0" tIns="45720" rIns="0" bIns="0" rtlCol="0" anchor="b" anchorCtr="0"/>
          <a:lstStyle>
            <a:lvl1pPr algn="r">
              <a:defRPr lang="en-US" sz="900" kern="1200" cap="all" spc="110" baseline="0" smtClean="0">
                <a:solidFill>
                  <a:srgbClr val="4D4D4D"/>
                </a:solidFill>
                <a:latin typeface="+mn-lt"/>
                <a:ea typeface="+mn-ea"/>
                <a:cs typeface="+mn-cs"/>
              </a:defRPr>
            </a:lvl1pPr>
          </a:lstStyle>
          <a:p>
            <a:fld id="{942120D2-3948-4F8F-BE5D-E7E7D97880B2}" type="datetime4">
              <a:rPr lang="en-US" smtClean="0"/>
              <a:pPr/>
              <a:t>March 11, 2014</a:t>
            </a:fld>
            <a:endParaRPr lang="en-US" dirty="0" err="1"/>
          </a:p>
        </p:txBody>
      </p:sp>
      <p:sp>
        <p:nvSpPr>
          <p:cNvPr id="5" name="Footer Placeholder 4"/>
          <p:cNvSpPr>
            <a:spLocks noGrp="1"/>
          </p:cNvSpPr>
          <p:nvPr>
            <p:ph type="ftr" sz="quarter" idx="3"/>
          </p:nvPr>
        </p:nvSpPr>
        <p:spPr>
          <a:xfrm>
            <a:off x="228600" y="6416675"/>
            <a:ext cx="2895600" cy="365125"/>
          </a:xfrm>
          <a:prstGeom prst="rect">
            <a:avLst/>
          </a:prstGeom>
        </p:spPr>
        <p:txBody>
          <a:bodyPr vert="horz" lIns="0" tIns="45720" rIns="0" bIns="0" rtlCol="0" anchor="b" anchorCtr="0"/>
          <a:lstStyle>
            <a:lvl1pPr algn="l">
              <a:defRPr sz="900" cap="all" spc="110" baseline="0">
                <a:solidFill>
                  <a:srgbClr val="4D4D4D"/>
                </a:solidFill>
              </a:defRPr>
            </a:lvl1pPr>
          </a:lstStyle>
          <a:p>
            <a:endParaRPr lang="en-US" dirty="0"/>
          </a:p>
        </p:txBody>
      </p:sp>
      <p:sp>
        <p:nvSpPr>
          <p:cNvPr id="6" name="Slide Number Placeholder 5"/>
          <p:cNvSpPr>
            <a:spLocks noGrp="1"/>
          </p:cNvSpPr>
          <p:nvPr>
            <p:ph type="sldNum" sz="quarter" idx="4"/>
          </p:nvPr>
        </p:nvSpPr>
        <p:spPr>
          <a:xfrm>
            <a:off x="8458200" y="6416675"/>
            <a:ext cx="457200" cy="365125"/>
          </a:xfrm>
          <a:prstGeom prst="rect">
            <a:avLst/>
          </a:prstGeom>
        </p:spPr>
        <p:txBody>
          <a:bodyPr vert="horz" lIns="0" tIns="45720" rIns="0" bIns="0" rtlCol="0" anchor="b" anchorCtr="0"/>
          <a:lstStyle>
            <a:lvl1pPr algn="r">
              <a:defRPr sz="1100" b="1" baseline="0">
                <a:solidFill>
                  <a:srgbClr val="4D4D4D"/>
                </a:solidFill>
              </a:defRPr>
            </a:lvl1pPr>
          </a:lstStyle>
          <a:p>
            <a:fld id="{1D72EBF8-7CF5-44B7-B2BF-E22DE4D0703D}"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3600" kern="1200" cap="all"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lnSpc>
          <a:spcPct val="100000"/>
        </a:lnSpc>
        <a:spcBef>
          <a:spcPts val="700"/>
        </a:spcBef>
        <a:buClr>
          <a:schemeClr val="accent1"/>
        </a:buClr>
        <a:buSzPct val="85000"/>
        <a:buFont typeface="Wingdings 3" pitchFamily="18" charset="2"/>
        <a:buChar char=""/>
        <a:defRPr sz="2000" kern="1200" baseline="0">
          <a:solidFill>
            <a:schemeClr val="tx1"/>
          </a:solidFill>
          <a:latin typeface="+mn-lt"/>
          <a:ea typeface="+mn-ea"/>
          <a:cs typeface="+mn-cs"/>
        </a:defRPr>
      </a:lvl1pPr>
      <a:lvl2pPr marL="742950" indent="-274320" algn="l" defTabSz="914400" rtl="0" eaLnBrk="1" latinLnBrk="0" hangingPunct="1">
        <a:lnSpc>
          <a:spcPct val="100000"/>
        </a:lnSpc>
        <a:spcBef>
          <a:spcPts val="700"/>
        </a:spcBef>
        <a:buClr>
          <a:schemeClr val="accent1"/>
        </a:buClr>
        <a:buSzPct val="85000"/>
        <a:buFont typeface="Wingdings 3" pitchFamily="18" charset="2"/>
        <a:buChar char=""/>
        <a:defRPr sz="1600" kern="1200" baseline="0">
          <a:solidFill>
            <a:schemeClr val="tx1"/>
          </a:solidFill>
          <a:latin typeface="+mn-lt"/>
          <a:ea typeface="+mn-ea"/>
          <a:cs typeface="+mn-cs"/>
        </a:defRPr>
      </a:lvl2pPr>
      <a:lvl3pPr marL="1143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3pPr>
      <a:lvl4pPr marL="1600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4pPr>
      <a:lvl5pPr marL="20574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baseline="0">
          <a:solidFill>
            <a:schemeClr val="tx1"/>
          </a:solidFill>
          <a:latin typeface="+mn-lt"/>
          <a:ea typeface="+mn-ea"/>
          <a:cs typeface="+mn-cs"/>
        </a:defRPr>
      </a:lvl5pPr>
      <a:lvl6pPr marL="25146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6pPr>
      <a:lvl7pPr marL="29718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7pPr>
      <a:lvl8pPr marL="34290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8pPr>
      <a:lvl9pPr marL="3886200" indent="-274320" algn="l" defTabSz="914400" rtl="0" eaLnBrk="1" latinLnBrk="0" hangingPunct="1">
        <a:lnSpc>
          <a:spcPct val="100000"/>
        </a:lnSpc>
        <a:spcBef>
          <a:spcPts val="700"/>
        </a:spcBef>
        <a:buClr>
          <a:schemeClr val="accent1"/>
        </a:buClr>
        <a:buSzPct val="85000"/>
        <a:buFont typeface="Wingdings 3" pitchFamily="18"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45427" y="697512"/>
            <a:ext cx="7151762" cy="1801039"/>
          </a:xfrm>
        </p:spPr>
        <p:txBody>
          <a:bodyPr>
            <a:normAutofit/>
          </a:bodyPr>
          <a:lstStyle/>
          <a:p>
            <a:r>
              <a:rPr lang="en-US" dirty="0"/>
              <a:t>Time Line of Events and Key Battles of WW II</a:t>
            </a:r>
            <a:br>
              <a:rPr lang="en-US" dirty="0"/>
            </a:br>
            <a:endParaRPr lang="en-US" dirty="0"/>
          </a:p>
        </p:txBody>
      </p:sp>
      <p:sp>
        <p:nvSpPr>
          <p:cNvPr id="3" name="Subtitle 2"/>
          <p:cNvSpPr>
            <a:spLocks noGrp="1"/>
          </p:cNvSpPr>
          <p:nvPr>
            <p:ph type="subTitle" idx="1"/>
          </p:nvPr>
        </p:nvSpPr>
        <p:spPr>
          <a:xfrm>
            <a:off x="530918" y="2279928"/>
            <a:ext cx="4101592" cy="2749272"/>
          </a:xfrm>
        </p:spPr>
        <p:txBody>
          <a:bodyPr>
            <a:normAutofit fontScale="85000" lnSpcReduction="20000"/>
          </a:bodyPr>
          <a:lstStyle/>
          <a:p>
            <a:pPr marL="342900" indent="-342900">
              <a:buFont typeface="Wingdings" charset="2"/>
              <a:buChar char="u"/>
            </a:pPr>
            <a:r>
              <a:rPr lang="en-US" dirty="0" smtClean="0"/>
              <a:t>Appeasement fails, Winston</a:t>
            </a:r>
          </a:p>
          <a:p>
            <a:r>
              <a:rPr lang="en-US" dirty="0" smtClean="0"/>
              <a:t> Churchill was convinced that this strategy would not stop Hitler.  </a:t>
            </a:r>
          </a:p>
          <a:p>
            <a:pPr marL="342900" indent="-342900">
              <a:buFont typeface="Wingdings" charset="2"/>
              <a:buChar char="u"/>
            </a:pPr>
            <a:r>
              <a:rPr lang="en-US" dirty="0" smtClean="0"/>
              <a:t>Hitler using a strategy  of </a:t>
            </a:r>
            <a:r>
              <a:rPr lang="en-US" b="1"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blitzkrieg, or “lightning war”   to attack Poland. </a:t>
            </a:r>
          </a:p>
          <a:p>
            <a:pPr marL="342900" indent="-342900">
              <a:buFont typeface="Wingdings" charset="2"/>
              <a:buChar char="u"/>
            </a:pPr>
            <a:endParaRPr lang="en-US"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a:p>
            <a:r>
              <a:rPr lang="en-US" dirty="0" smtClean="0">
                <a:solidFill>
                  <a:schemeClr val="tx1"/>
                </a:solidFill>
              </a:rPr>
              <a:t>Blitzkrieg, a massive attack using tanks and planes .  </a:t>
            </a:r>
          </a:p>
          <a:p>
            <a:r>
              <a:rPr lang="en-US" dirty="0" smtClean="0"/>
              <a:t>  </a:t>
            </a:r>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153015" y="1978019"/>
            <a:ext cx="3424933" cy="2700978"/>
          </a:xfrm>
          <a:prstGeom prst="rect">
            <a:avLst/>
          </a:prstGeom>
          <a:noFill/>
          <a:ln>
            <a:noFill/>
          </a:ln>
        </p:spPr>
      </p:pic>
    </p:spTree>
    <p:extLst>
      <p:ext uri="{BB962C8B-B14F-4D97-AF65-F5344CB8AC3E}">
        <p14:creationId xmlns:p14="http://schemas.microsoft.com/office/powerpoint/2010/main" val="41550556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Battle of The Bulge</a:t>
            </a:r>
            <a:endParaRPr lang="en-US" dirty="0"/>
          </a:p>
        </p:txBody>
      </p:sp>
      <p:sp>
        <p:nvSpPr>
          <p:cNvPr id="3" name="Content Placeholder 2"/>
          <p:cNvSpPr>
            <a:spLocks noGrp="1"/>
          </p:cNvSpPr>
          <p:nvPr>
            <p:ph idx="1"/>
          </p:nvPr>
        </p:nvSpPr>
        <p:spPr>
          <a:xfrm>
            <a:off x="4053662" y="1600201"/>
            <a:ext cx="4404537" cy="3733800"/>
          </a:xfrm>
        </p:spPr>
        <p:txBody>
          <a:bodyPr/>
          <a:lstStyle/>
          <a:p>
            <a:r>
              <a:rPr lang="en-US" dirty="0" smtClean="0"/>
              <a:t>Allied forces pushed eastward, but on December16</a:t>
            </a:r>
            <a:r>
              <a:rPr lang="en-US" dirty="0"/>
              <a:t>,</a:t>
            </a:r>
            <a:r>
              <a:rPr lang="en-US" dirty="0" smtClean="0"/>
              <a:t> 1944, Germans counterattacked in Belgium.  Hitler poured his remaining reserves into the attack.   Bad weather grounded Allied Aircraft for the week of the battle.  The allowed German troops to create a “BULGE” in the American lines.  </a:t>
            </a:r>
          </a:p>
          <a:p>
            <a:r>
              <a:rPr lang="en-US" dirty="0" smtClean="0"/>
              <a:t>Fighting in Northern Europe’s coldest winter in 40 years, American forces won the Battle of the Bulge.  </a:t>
            </a:r>
          </a:p>
          <a:p>
            <a:endParaRPr lang="en-US" dirty="0"/>
          </a:p>
        </p:txBody>
      </p:sp>
      <p:pic>
        <p:nvPicPr>
          <p:cNvPr id="1026"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89840" y="1600201"/>
            <a:ext cx="3914429" cy="3626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3070011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7"/>
            <a:ext cx="7772400" cy="1109975"/>
          </a:xfrm>
        </p:spPr>
        <p:txBody>
          <a:bodyPr>
            <a:normAutofit fontScale="90000"/>
          </a:bodyPr>
          <a:lstStyle/>
          <a:p>
            <a:pPr algn="ctr"/>
            <a:r>
              <a:rPr lang="en-US" dirty="0" smtClean="0"/>
              <a:t>FDR DIES</a:t>
            </a:r>
            <a:br>
              <a:rPr lang="en-US" dirty="0" smtClean="0"/>
            </a:br>
            <a:endParaRPr lang="en-US" dirty="0"/>
          </a:p>
        </p:txBody>
      </p:sp>
      <p:sp>
        <p:nvSpPr>
          <p:cNvPr id="3" name="Rectangle 2"/>
          <p:cNvSpPr/>
          <p:nvPr/>
        </p:nvSpPr>
        <p:spPr>
          <a:xfrm>
            <a:off x="1108038" y="1072640"/>
            <a:ext cx="6820347" cy="1323439"/>
          </a:xfrm>
          <a:prstGeom prst="rect">
            <a:avLst/>
          </a:prstGeom>
        </p:spPr>
        <p:txBody>
          <a:bodyPr wrap="square">
            <a:spAutoFit/>
          </a:bodyPr>
          <a:lstStyle/>
          <a:p>
            <a:r>
              <a:rPr lang="en-US" sz="2000" dirty="0"/>
              <a:t>President Roosevelt </a:t>
            </a:r>
            <a:r>
              <a:rPr lang="en-US" sz="2000" dirty="0" smtClean="0"/>
              <a:t>dies of a stroke April </a:t>
            </a:r>
            <a:r>
              <a:rPr lang="en-US" sz="2000" dirty="0"/>
              <a:t>12, </a:t>
            </a:r>
            <a:r>
              <a:rPr lang="en-US" sz="2000" dirty="0" smtClean="0"/>
              <a:t>1945</a:t>
            </a:r>
          </a:p>
          <a:p>
            <a:endParaRPr lang="en-US" sz="2000" dirty="0"/>
          </a:p>
          <a:p>
            <a:r>
              <a:rPr lang="en-US" sz="2000" dirty="0" smtClean="0"/>
              <a:t>His Vice President, Harry Truman, becomes president and faces many difficult decisions as the war in the Pacific rages on.</a:t>
            </a:r>
            <a:endParaRPr lang="en-US" sz="2000" dirty="0"/>
          </a:p>
        </p:txBody>
      </p:sp>
      <p:pic>
        <p:nvPicPr>
          <p:cNvPr id="3076" name="Picture 4"/>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2226833" y="2641549"/>
            <a:ext cx="4619062" cy="3450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977468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5911" y="274638"/>
            <a:ext cx="8380207" cy="1143000"/>
          </a:xfrm>
        </p:spPr>
        <p:txBody>
          <a:bodyPr>
            <a:normAutofit fontScale="90000"/>
          </a:bodyPr>
          <a:lstStyle/>
          <a:p>
            <a:r>
              <a:rPr lang="en-US" dirty="0"/>
              <a:t>V-E Day: Victory in Europe – </a:t>
            </a:r>
            <a:r>
              <a:rPr lang="en-US" dirty="0" smtClean="0"/>
              <a:t>May </a:t>
            </a:r>
            <a:r>
              <a:rPr lang="en-US" dirty="0"/>
              <a:t>8th, 1945</a:t>
            </a:r>
          </a:p>
        </p:txBody>
      </p:sp>
      <p:sp>
        <p:nvSpPr>
          <p:cNvPr id="3" name="Rectangle 2"/>
          <p:cNvSpPr/>
          <p:nvPr/>
        </p:nvSpPr>
        <p:spPr>
          <a:xfrm>
            <a:off x="317350" y="1441428"/>
            <a:ext cx="4572000" cy="2677656"/>
          </a:xfrm>
          <a:prstGeom prst="rect">
            <a:avLst/>
          </a:prstGeom>
        </p:spPr>
        <p:txBody>
          <a:bodyPr>
            <a:spAutoFit/>
          </a:bodyPr>
          <a:lstStyle/>
          <a:p>
            <a:r>
              <a:rPr lang="en-US" sz="2400" dirty="0"/>
              <a:t>When Germany surrendered to the Allies, officially ending the war in Europe, wild celebrations took place all over the world – but Americans still had another war to fight – in the Pacific Theatre, against Japan.  Many predicted a long war.</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0769" y="1623760"/>
            <a:ext cx="3653440" cy="249532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349888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War in the pacific </a:t>
            </a:r>
            <a:endParaRPr lang="en-US" dirty="0"/>
          </a:p>
        </p:txBody>
      </p:sp>
      <p:sp>
        <p:nvSpPr>
          <p:cNvPr id="3" name="Content Placeholder 2"/>
          <p:cNvSpPr>
            <a:spLocks noGrp="1"/>
          </p:cNvSpPr>
          <p:nvPr>
            <p:ph idx="1"/>
          </p:nvPr>
        </p:nvSpPr>
        <p:spPr>
          <a:xfrm>
            <a:off x="541327" y="1176400"/>
            <a:ext cx="7916873" cy="4674371"/>
          </a:xfrm>
        </p:spPr>
        <p:txBody>
          <a:bodyPr>
            <a:normAutofit lnSpcReduction="10000"/>
            <a:scene3d>
              <a:camera prst="orthographicFront"/>
              <a:lightRig rig="soft" dir="t">
                <a:rot lat="0" lon="0" rev="10800000"/>
              </a:lightRig>
            </a:scene3d>
            <a:sp3d>
              <a:bevelT w="27940" h="12700"/>
              <a:contourClr>
                <a:srgbClr val="DDDDDD"/>
              </a:contourClr>
            </a:sp3d>
          </a:bodyPr>
          <a:lstStyle/>
          <a:p>
            <a:r>
              <a:rPr lang="en-US" sz="1800" b="1" spc="150" dirty="0" smtClean="0">
                <a:ln w="11430"/>
                <a:solidFill>
                  <a:srgbClr val="F8F8F8"/>
                </a:solidFill>
                <a:effectLst>
                  <a:outerShdw blurRad="25400" algn="tl" rotWithShape="0">
                    <a:srgbClr val="000000">
                      <a:alpha val="43000"/>
                    </a:srgbClr>
                  </a:outerShdw>
                </a:effectLst>
              </a:rPr>
              <a:t>Battling toward Japan:</a:t>
            </a:r>
          </a:p>
          <a:p>
            <a:pPr marL="525780" indent="-457200">
              <a:buFont typeface="+mj-lt"/>
              <a:buAutoNum type="alphaUcPeriod"/>
            </a:pPr>
            <a:r>
              <a:rPr lang="en-US" sz="1800" b="1" spc="150" dirty="0" smtClean="0">
                <a:ln w="11430"/>
                <a:solidFill>
                  <a:srgbClr val="C39B04"/>
                </a:solidFill>
                <a:effectLst>
                  <a:outerShdw blurRad="25400" algn="tl" rotWithShape="0">
                    <a:srgbClr val="000000">
                      <a:alpha val="43000"/>
                    </a:srgbClr>
                  </a:outerShdw>
                </a:effectLst>
              </a:rPr>
              <a:t>Island Hopping</a:t>
            </a:r>
            <a:r>
              <a:rPr lang="en-US" sz="1800" b="1" spc="150" dirty="0" smtClean="0">
                <a:ln w="11430"/>
                <a:solidFill>
                  <a:srgbClr val="F8F8F8"/>
                </a:solidFill>
                <a:effectLst>
                  <a:outerShdw blurRad="25400" algn="tl" rotWithShape="0">
                    <a:srgbClr val="000000">
                      <a:alpha val="43000"/>
                    </a:srgbClr>
                  </a:outerShdw>
                </a:effectLst>
              </a:rPr>
              <a:t>:  allied war planners developed a strategy called island </a:t>
            </a:r>
            <a:r>
              <a:rPr lang="en-US" sz="1800" b="1" spc="150" dirty="0" smtClean="0">
                <a:ln w="11430"/>
                <a:solidFill>
                  <a:srgbClr val="F8F8F8"/>
                </a:solidFill>
                <a:effectLst>
                  <a:outerShdw blurRad="25400" algn="tl" rotWithShape="0">
                    <a:srgbClr val="000000">
                      <a:alpha val="43000"/>
                    </a:srgbClr>
                  </a:outerShdw>
                </a:effectLst>
              </a:rPr>
              <a:t>hopping </a:t>
            </a:r>
            <a:r>
              <a:rPr lang="en-US" sz="1800" b="1" spc="150" dirty="0" smtClean="0">
                <a:ln w="11430"/>
                <a:solidFill>
                  <a:srgbClr val="F8F8F8"/>
                </a:solidFill>
                <a:effectLst>
                  <a:outerShdw blurRad="25400" algn="tl" rotWithShape="0">
                    <a:srgbClr val="000000">
                      <a:alpha val="43000"/>
                    </a:srgbClr>
                  </a:outerShdw>
                </a:effectLst>
              </a:rPr>
              <a:t>where Allied forces took only the most strategically important islands, instead of each </a:t>
            </a:r>
            <a:r>
              <a:rPr lang="en-US" sz="1800" b="1" spc="150" dirty="0">
                <a:ln w="11430"/>
                <a:solidFill>
                  <a:srgbClr val="F8F8F8"/>
                </a:solidFill>
                <a:effectLst>
                  <a:outerShdw blurRad="25400" algn="tl" rotWithShape="0">
                    <a:srgbClr val="000000">
                      <a:alpha val="43000"/>
                    </a:srgbClr>
                  </a:outerShdw>
                </a:effectLst>
              </a:rPr>
              <a:t>J</a:t>
            </a:r>
            <a:r>
              <a:rPr lang="en-US" sz="1800" b="1" spc="150" dirty="0" smtClean="0">
                <a:ln w="11430"/>
                <a:solidFill>
                  <a:srgbClr val="F8F8F8"/>
                </a:solidFill>
                <a:effectLst>
                  <a:outerShdw blurRad="25400" algn="tl" rotWithShape="0">
                    <a:srgbClr val="000000">
                      <a:alpha val="43000"/>
                    </a:srgbClr>
                  </a:outerShdw>
                </a:effectLst>
              </a:rPr>
              <a:t>apanese-held island. </a:t>
            </a:r>
          </a:p>
          <a:p>
            <a:pPr marL="525780" indent="-457200">
              <a:buFont typeface="+mj-lt"/>
              <a:buAutoNum type="alphaUcPeriod"/>
            </a:pPr>
            <a:r>
              <a:rPr lang="en-US" sz="1800" b="1" spc="150" dirty="0" smtClean="0">
                <a:ln w="11430"/>
                <a:solidFill>
                  <a:srgbClr val="C39B04"/>
                </a:solidFill>
                <a:effectLst>
                  <a:outerShdw blurRad="25400" algn="tl" rotWithShape="0">
                    <a:srgbClr val="000000">
                      <a:alpha val="43000"/>
                    </a:srgbClr>
                  </a:outerShdw>
                </a:effectLst>
              </a:rPr>
              <a:t>Kamikaze</a:t>
            </a:r>
            <a:r>
              <a:rPr lang="en-US" sz="1800" b="1" spc="150" dirty="0" smtClean="0">
                <a:ln w="11430"/>
                <a:solidFill>
                  <a:srgbClr val="F8F8F8"/>
                </a:solidFill>
                <a:effectLst>
                  <a:outerShdw blurRad="25400" algn="tl" rotWithShape="0">
                    <a:srgbClr val="000000">
                      <a:alpha val="43000"/>
                    </a:srgbClr>
                  </a:outerShdw>
                </a:effectLst>
              </a:rPr>
              <a:t> – purposely crashing piloted planes into enemy ships.  Japanese planes struck U.S. ships with the tactic of </a:t>
            </a:r>
            <a:r>
              <a:rPr lang="en-US" sz="1800" b="1" i="1" spc="150" dirty="0" smtClean="0">
                <a:ln w="11430"/>
                <a:solidFill>
                  <a:srgbClr val="F8F8F8"/>
                </a:solidFill>
                <a:effectLst>
                  <a:outerShdw blurRad="25400" algn="tl" rotWithShape="0">
                    <a:srgbClr val="000000">
                      <a:alpha val="43000"/>
                    </a:srgbClr>
                  </a:outerShdw>
                </a:effectLst>
              </a:rPr>
              <a:t>kamikaze.    </a:t>
            </a:r>
          </a:p>
          <a:p>
            <a:pPr marL="68580" indent="0">
              <a:buNone/>
            </a:pPr>
            <a:r>
              <a:rPr lang="en-US" sz="1800" b="1" spc="150" dirty="0" smtClean="0">
                <a:ln w="11430"/>
                <a:solidFill>
                  <a:schemeClr val="accent3">
                    <a:lumMod val="75000"/>
                  </a:schemeClr>
                </a:solidFill>
                <a:effectLst>
                  <a:outerShdw blurRad="25400" algn="tl" rotWithShape="0">
                    <a:srgbClr val="000000">
                      <a:alpha val="43000"/>
                    </a:srgbClr>
                  </a:outerShdw>
                </a:effectLst>
              </a:rPr>
              <a:t>Battle of Midway </a:t>
            </a:r>
            <a:r>
              <a:rPr lang="en-US" sz="1800" b="1" spc="150" dirty="0" smtClean="0">
                <a:ln w="11430"/>
                <a:effectLst>
                  <a:outerShdw blurRad="25400" algn="tl" rotWithShape="0">
                    <a:srgbClr val="000000">
                      <a:alpha val="43000"/>
                    </a:srgbClr>
                  </a:outerShdw>
                </a:effectLst>
              </a:rPr>
              <a:t>began on June 4, 1942, when Japan started</a:t>
            </a:r>
            <a:r>
              <a:rPr lang="en-US" sz="1800" b="1" i="1" spc="150" dirty="0" smtClean="0">
                <a:ln w="11430"/>
                <a:solidFill>
                  <a:srgbClr val="F8F8F8"/>
                </a:solidFill>
                <a:effectLst>
                  <a:outerShdw blurRad="25400" algn="tl" rotWithShape="0">
                    <a:srgbClr val="000000">
                      <a:alpha val="43000"/>
                    </a:srgbClr>
                  </a:outerShdw>
                </a:effectLst>
              </a:rPr>
              <a:t> </a:t>
            </a:r>
            <a:r>
              <a:rPr lang="en-US" sz="1800" b="1" i="1" spc="150" dirty="0" smtClean="0">
                <a:ln w="11430"/>
                <a:effectLst>
                  <a:outerShdw blurRad="25400" algn="tl" rotWithShape="0">
                    <a:srgbClr val="000000">
                      <a:alpha val="43000"/>
                    </a:srgbClr>
                  </a:outerShdw>
                </a:effectLst>
              </a:rPr>
              <a:t>bombing the islands. </a:t>
            </a:r>
            <a:r>
              <a:rPr lang="en-US" sz="1800" b="1" spc="150" dirty="0" smtClean="0">
                <a:ln w="11430"/>
                <a:effectLst>
                  <a:outerShdw blurRad="25400" algn="tl" rotWithShape="0">
                    <a:srgbClr val="000000">
                      <a:alpha val="43000"/>
                    </a:srgbClr>
                  </a:outerShdw>
                </a:effectLst>
              </a:rPr>
              <a:t>American dive bombers destroyed four of Japan’s aircraft carriers, severely weakening Japanese naval power. American forces finally took control of the island in February 1943.</a:t>
            </a:r>
            <a:r>
              <a:rPr lang="en-US" sz="1800" b="1" i="1" spc="150" dirty="0" smtClean="0">
                <a:ln w="11430"/>
                <a:solidFill>
                  <a:srgbClr val="F8F8F8"/>
                </a:solidFill>
                <a:effectLst>
                  <a:outerShdw blurRad="25400" algn="tl" rotWithShape="0">
                    <a:srgbClr val="000000">
                      <a:alpha val="43000"/>
                    </a:srgbClr>
                  </a:outerShdw>
                </a:effectLst>
              </a:rPr>
              <a:t> The battle of Midway had halted </a:t>
            </a:r>
            <a:r>
              <a:rPr lang="en-US" sz="1800" b="1" i="1" spc="150" dirty="0" smtClean="0">
                <a:ln w="11430"/>
                <a:solidFill>
                  <a:srgbClr val="F8F8F8"/>
                </a:solidFill>
                <a:effectLst>
                  <a:outerShdw blurRad="25400" algn="tl" rotWithShape="0">
                    <a:srgbClr val="000000">
                      <a:alpha val="43000"/>
                    </a:srgbClr>
                  </a:outerShdw>
                </a:effectLst>
              </a:rPr>
              <a:t>Japan's </a:t>
            </a:r>
            <a:r>
              <a:rPr lang="en-US" sz="1800" b="1" i="1" spc="150" dirty="0" smtClean="0">
                <a:ln w="11430"/>
                <a:solidFill>
                  <a:srgbClr val="F8F8F8"/>
                </a:solidFill>
                <a:effectLst>
                  <a:outerShdw blurRad="25400" algn="tl" rotWithShape="0">
                    <a:srgbClr val="000000">
                      <a:alpha val="43000"/>
                    </a:srgbClr>
                  </a:outerShdw>
                </a:effectLst>
              </a:rPr>
              <a:t>advance in the Pacific.  After that , the Americans went on the offensive. </a:t>
            </a:r>
          </a:p>
          <a:p>
            <a:pPr marL="68580" indent="0">
              <a:buNone/>
            </a:pPr>
            <a:r>
              <a:rPr lang="en-US" sz="1800" b="1" spc="150" dirty="0" smtClean="0">
                <a:ln w="11430"/>
                <a:solidFill>
                  <a:schemeClr val="accent3">
                    <a:lumMod val="75000"/>
                  </a:schemeClr>
                </a:solidFill>
                <a:effectLst>
                  <a:outerShdw blurRad="25400" algn="tl" rotWithShape="0">
                    <a:srgbClr val="000000">
                      <a:alpha val="43000"/>
                    </a:srgbClr>
                  </a:outerShdw>
                </a:effectLst>
              </a:rPr>
              <a:t>Iwo </a:t>
            </a:r>
            <a:r>
              <a:rPr lang="en-US" sz="1800" b="1" spc="150" dirty="0" smtClean="0">
                <a:ln w="11430"/>
                <a:solidFill>
                  <a:schemeClr val="accent3">
                    <a:lumMod val="75000"/>
                  </a:schemeClr>
                </a:solidFill>
                <a:effectLst>
                  <a:outerShdw blurRad="25400" algn="tl" rotWithShape="0">
                    <a:srgbClr val="000000">
                      <a:alpha val="43000"/>
                    </a:srgbClr>
                  </a:outerShdw>
                </a:effectLst>
              </a:rPr>
              <a:t>Jima;  The last stops on the way to Japan, Iwo Jima and Okinawa.   Americans were victories, but at a terrible price. </a:t>
            </a:r>
            <a:endParaRPr lang="en-US" sz="1800" b="1" spc="150" dirty="0">
              <a:ln w="11430"/>
              <a:solidFill>
                <a:schemeClr val="accent3">
                  <a:lumMod val="75000"/>
                </a:schemeClr>
              </a:solidFill>
              <a:effectLst>
                <a:outerShdw blurRad="25400" algn="tl" rotWithShape="0">
                  <a:srgbClr val="000000">
                    <a:alpha val="43000"/>
                  </a:srgbClr>
                </a:outerShdw>
              </a:effectLst>
            </a:endParaRPr>
          </a:p>
          <a:p>
            <a:pPr marL="68580" indent="0">
              <a:buNone/>
            </a:pPr>
            <a:endParaRPr lang="en-US" sz="1800" b="1" spc="150" dirty="0">
              <a:ln w="11430"/>
              <a:solidFill>
                <a:srgbClr val="C39B04"/>
              </a:solidFill>
              <a:effectLst>
                <a:outerShdw blurRad="25400" algn="tl" rotWithShape="0">
                  <a:srgbClr val="000000">
                    <a:alpha val="43000"/>
                  </a:srgbClr>
                </a:outerShdw>
              </a:effectLst>
            </a:endParaRPr>
          </a:p>
        </p:txBody>
      </p:sp>
      <p:sp>
        <p:nvSpPr>
          <p:cNvPr id="4" name="TextBox 3"/>
          <p:cNvSpPr txBox="1"/>
          <p:nvPr/>
        </p:nvSpPr>
        <p:spPr>
          <a:xfrm>
            <a:off x="541328" y="5944468"/>
            <a:ext cx="3758058" cy="369332"/>
          </a:xfrm>
          <a:prstGeom prst="rect">
            <a:avLst/>
          </a:prstGeom>
          <a:noFill/>
        </p:spPr>
        <p:txBody>
          <a:bodyPr wrap="square" rtlCol="0">
            <a:spAutoFit/>
          </a:bodyPr>
          <a:lstStyle/>
          <a:p>
            <a:r>
              <a:rPr lang="en-US" dirty="0" smtClean="0">
                <a:solidFill>
                  <a:schemeClr val="bg1"/>
                </a:solidFill>
              </a:rPr>
              <a:t>6 thousand </a:t>
            </a:r>
            <a:r>
              <a:rPr lang="en-US" dirty="0" smtClean="0">
                <a:solidFill>
                  <a:schemeClr val="bg1"/>
                </a:solidFill>
              </a:rPr>
              <a:t>causalities at </a:t>
            </a:r>
            <a:r>
              <a:rPr lang="en-US" dirty="0" smtClean="0">
                <a:solidFill>
                  <a:schemeClr val="bg1"/>
                </a:solidFill>
              </a:rPr>
              <a:t>Iwo Jima</a:t>
            </a:r>
            <a:r>
              <a:rPr lang="en-US" dirty="0" smtClean="0"/>
              <a:t>,  </a:t>
            </a:r>
            <a:endParaRPr lang="en-US" dirty="0"/>
          </a:p>
        </p:txBody>
      </p:sp>
      <p:sp>
        <p:nvSpPr>
          <p:cNvPr id="5" name="TextBox 4"/>
          <p:cNvSpPr txBox="1"/>
          <p:nvPr/>
        </p:nvSpPr>
        <p:spPr>
          <a:xfrm>
            <a:off x="5099126" y="5922606"/>
            <a:ext cx="3541284" cy="369332"/>
          </a:xfrm>
          <a:prstGeom prst="rect">
            <a:avLst/>
          </a:prstGeom>
          <a:noFill/>
        </p:spPr>
        <p:txBody>
          <a:bodyPr wrap="square" rtlCol="0">
            <a:spAutoFit/>
          </a:bodyPr>
          <a:lstStyle/>
          <a:p>
            <a:r>
              <a:rPr lang="en-US" dirty="0">
                <a:solidFill>
                  <a:schemeClr val="bg1"/>
                </a:solidFill>
              </a:rPr>
              <a:t>12 </a:t>
            </a:r>
            <a:r>
              <a:rPr lang="en-US" dirty="0" smtClean="0">
                <a:solidFill>
                  <a:schemeClr val="bg1"/>
                </a:solidFill>
              </a:rPr>
              <a:t>thousand causalities  </a:t>
            </a:r>
            <a:r>
              <a:rPr lang="en-US" dirty="0">
                <a:solidFill>
                  <a:schemeClr val="bg1"/>
                </a:solidFill>
              </a:rPr>
              <a:t>at Okinawa. </a:t>
            </a:r>
          </a:p>
        </p:txBody>
      </p:sp>
    </p:spTree>
    <p:extLst>
      <p:ext uri="{BB962C8B-B14F-4D97-AF65-F5344CB8AC3E}">
        <p14:creationId xmlns:p14="http://schemas.microsoft.com/office/powerpoint/2010/main" val="12283343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07170" y="274638"/>
            <a:ext cx="7551029" cy="825364"/>
          </a:xfrm>
        </p:spPr>
        <p:txBody>
          <a:bodyPr>
            <a:normAutofit/>
          </a:bodyPr>
          <a:lstStyle/>
          <a:p>
            <a:r>
              <a:rPr lang="en-US" sz="2800" dirty="0" smtClean="0"/>
              <a:t>Mt. </a:t>
            </a:r>
            <a:r>
              <a:rPr lang="en-US" sz="2800" dirty="0" err="1" smtClean="0"/>
              <a:t>Suribachi</a:t>
            </a:r>
            <a:r>
              <a:rPr lang="en-US" sz="2800" dirty="0" smtClean="0"/>
              <a:t> on the island of Iwo Jima</a:t>
            </a:r>
            <a:endParaRPr lang="en-US" sz="2800" dirty="0"/>
          </a:p>
        </p:txBody>
      </p:sp>
      <p:pic>
        <p:nvPicPr>
          <p:cNvPr id="12" name="Content Placeholder 11"/>
          <p:cNvPicPr>
            <a:picLocks noGrp="1"/>
          </p:cNvPicPr>
          <p:nvPr>
            <p:ph idx="1"/>
          </p:nvPr>
        </p:nvPicPr>
        <p:blipFill>
          <a:blip r:embed="rId2">
            <a:extLst>
              <a:ext uri="{28A0092B-C50C-407E-A947-70E740481C1C}">
                <a14:useLocalDpi xmlns:a14="http://schemas.microsoft.com/office/drawing/2010/main" val="0"/>
              </a:ext>
            </a:extLst>
          </a:blip>
          <a:srcRect l="-11271" r="-11271"/>
          <a:stretch>
            <a:fillRect/>
          </a:stretch>
        </p:blipFill>
        <p:spPr bwMode="auto">
          <a:xfrm>
            <a:off x="1009650" y="1223963"/>
            <a:ext cx="7448550" cy="4695825"/>
          </a:xfrm>
          <a:prstGeom prst="rect">
            <a:avLst/>
          </a:prstGeom>
          <a:noFill/>
          <a:ln>
            <a:noFill/>
          </a:ln>
        </p:spPr>
      </p:pic>
    </p:spTree>
    <p:extLst>
      <p:ext uri="{BB962C8B-B14F-4D97-AF65-F5344CB8AC3E}">
        <p14:creationId xmlns:p14="http://schemas.microsoft.com/office/powerpoint/2010/main" val="292727629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Ending the War in the pacific</a:t>
            </a:r>
            <a:endParaRPr lang="en-US" dirty="0"/>
          </a:p>
        </p:txBody>
      </p:sp>
      <p:sp>
        <p:nvSpPr>
          <p:cNvPr id="3" name="Rectangle 2"/>
          <p:cNvSpPr/>
          <p:nvPr/>
        </p:nvSpPr>
        <p:spPr>
          <a:xfrm>
            <a:off x="263562" y="1517753"/>
            <a:ext cx="4572000" cy="3693319"/>
          </a:xfrm>
          <a:prstGeom prst="rect">
            <a:avLst/>
          </a:prstGeom>
        </p:spPr>
        <p:txBody>
          <a:bodyPr>
            <a:spAutoFit/>
          </a:bodyPr>
          <a:lstStyle/>
          <a:p>
            <a:r>
              <a:rPr lang="en-US" dirty="0"/>
              <a:t>Two </a:t>
            </a:r>
            <a:r>
              <a:rPr lang="en-US" dirty="0" smtClean="0"/>
              <a:t>Plans:</a:t>
            </a:r>
          </a:p>
          <a:p>
            <a:endParaRPr lang="en-US" dirty="0"/>
          </a:p>
          <a:p>
            <a:pPr marL="342900" indent="-342900">
              <a:buAutoNum type="arabicPeriod"/>
            </a:pPr>
            <a:r>
              <a:rPr lang="en-US" dirty="0" smtClean="0"/>
              <a:t>Plan </a:t>
            </a:r>
            <a:r>
              <a:rPr lang="en-US" dirty="0"/>
              <a:t>one, invade Japan. They estimated that the invasion could result in more than 1 million </a:t>
            </a:r>
            <a:r>
              <a:rPr lang="en-US" dirty="0" smtClean="0"/>
              <a:t>death.</a:t>
            </a:r>
          </a:p>
          <a:p>
            <a:pPr marL="342900" indent="-342900">
              <a:buAutoNum type="arabicPeriod"/>
            </a:pPr>
            <a:r>
              <a:rPr lang="en-US" dirty="0" smtClean="0"/>
              <a:t>Plan </a:t>
            </a:r>
            <a:r>
              <a:rPr lang="en-US" dirty="0"/>
              <a:t>two, use a </a:t>
            </a:r>
            <a:r>
              <a:rPr lang="en-US" dirty="0" smtClean="0"/>
              <a:t>new </a:t>
            </a:r>
            <a:r>
              <a:rPr lang="en-US" dirty="0"/>
              <a:t>weapon, atomic bomb. </a:t>
            </a:r>
            <a:endParaRPr lang="en-US" dirty="0" smtClean="0"/>
          </a:p>
          <a:p>
            <a:pPr marL="342900" indent="-342900">
              <a:buAutoNum type="arabicPeriod"/>
            </a:pPr>
            <a:r>
              <a:rPr lang="en-US" dirty="0" smtClean="0"/>
              <a:t>The decision was a difficult one for President Truman to make. One could cause greater casualties for American Soldiers, and the other would bring enormous devastation to Japan.</a:t>
            </a:r>
          </a:p>
          <a:p>
            <a:endParaRPr lang="en-US" dirty="0" smtClean="0"/>
          </a:p>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1385" y="2195358"/>
            <a:ext cx="3608819" cy="23381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66983674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Victory in the Pacific</a:t>
            </a:r>
            <a:endParaRPr lang="en-US" dirty="0"/>
          </a:p>
        </p:txBody>
      </p:sp>
      <p:sp>
        <p:nvSpPr>
          <p:cNvPr id="3" name="Content Placeholder 2"/>
          <p:cNvSpPr>
            <a:spLocks noGrp="1"/>
          </p:cNvSpPr>
          <p:nvPr>
            <p:ph idx="1"/>
          </p:nvPr>
        </p:nvSpPr>
        <p:spPr/>
        <p:txBody>
          <a:bodyPr/>
          <a:lstStyle/>
          <a:p>
            <a:endParaRPr lang="en-US" dirty="0"/>
          </a:p>
          <a:p>
            <a:r>
              <a:rPr lang="en-US" dirty="0" smtClean="0"/>
              <a:t>Truman dropped </a:t>
            </a:r>
            <a:r>
              <a:rPr lang="en-US" smtClean="0"/>
              <a:t>the bombs</a:t>
            </a:r>
            <a:endParaRPr lang="en-US" dirty="0"/>
          </a:p>
        </p:txBody>
      </p:sp>
    </p:spTree>
    <p:extLst>
      <p:ext uri="{BB962C8B-B14F-4D97-AF65-F5344CB8AC3E}">
        <p14:creationId xmlns:p14="http://schemas.microsoft.com/office/powerpoint/2010/main" val="122913240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Dunkirk: the fall of France. </a:t>
            </a:r>
            <a:endParaRPr lang="en-US" dirty="0"/>
          </a:p>
        </p:txBody>
      </p:sp>
      <p:sp>
        <p:nvSpPr>
          <p:cNvPr id="3" name="Content Placeholder 2"/>
          <p:cNvSpPr>
            <a:spLocks noGrp="1"/>
          </p:cNvSpPr>
          <p:nvPr>
            <p:ph idx="1"/>
          </p:nvPr>
        </p:nvSpPr>
        <p:spPr>
          <a:xfrm>
            <a:off x="685800" y="1600201"/>
            <a:ext cx="3301281" cy="3733800"/>
          </a:xfrm>
        </p:spPr>
        <p:txBody>
          <a:bodyPr>
            <a:normAutofit/>
          </a:bodyPr>
          <a:lstStyle/>
          <a:p>
            <a:r>
              <a:rPr lang="en-US" dirty="0"/>
              <a:t>The advancing German Army trapped the British and French armies on the beaches around Dunkirk. 330,000 men were trapped here and they were a sitting target for the Germans</a:t>
            </a:r>
            <a:r>
              <a:rPr lang="en-US" dirty="0" smtClean="0"/>
              <a:t>. </a:t>
            </a:r>
            <a:r>
              <a:rPr lang="en-US" dirty="0"/>
              <a:t> </a:t>
            </a:r>
            <a:r>
              <a:rPr lang="en-US" dirty="0" smtClean="0"/>
              <a:t>A flotilla of small boats was used and all of the soldiers were successfully evacuated to England.  </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4861532" y="1627259"/>
            <a:ext cx="3847078" cy="3838320"/>
          </a:xfrm>
          <a:prstGeom prst="rect">
            <a:avLst/>
          </a:prstGeom>
          <a:noFill/>
          <a:ln>
            <a:noFill/>
          </a:ln>
        </p:spPr>
      </p:pic>
    </p:spTree>
    <p:extLst>
      <p:ext uri="{BB962C8B-B14F-4D97-AF65-F5344CB8AC3E}">
        <p14:creationId xmlns:p14="http://schemas.microsoft.com/office/powerpoint/2010/main" val="309221941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1143000"/>
          </a:xfrm>
        </p:spPr>
        <p:txBody>
          <a:bodyPr/>
          <a:lstStyle/>
          <a:p>
            <a:pPr algn="ctr"/>
            <a:r>
              <a:rPr lang="en-US" dirty="0" smtClean="0"/>
              <a:t>Battle of Britain</a:t>
            </a:r>
            <a:endParaRPr lang="en-US" dirty="0"/>
          </a:p>
        </p:txBody>
      </p:sp>
      <p:sp>
        <p:nvSpPr>
          <p:cNvPr id="3" name="Content Placeholder 2"/>
          <p:cNvSpPr>
            <a:spLocks noGrp="1"/>
          </p:cNvSpPr>
          <p:nvPr>
            <p:ph idx="1"/>
          </p:nvPr>
        </p:nvSpPr>
        <p:spPr>
          <a:xfrm>
            <a:off x="685800" y="1600201"/>
            <a:ext cx="4196552" cy="3733800"/>
          </a:xfrm>
        </p:spPr>
        <p:txBody>
          <a:bodyPr>
            <a:normAutofit fontScale="92500" lnSpcReduction="10000"/>
          </a:bodyPr>
          <a:lstStyle/>
          <a:p>
            <a:r>
              <a:rPr lang="en-US" dirty="0" smtClean="0"/>
              <a:t>In August of 1940 Hitler ordered Luftwaffe to begin bombing British cities in the hope of crushing British morale.  But Winston Churchill, the new prime minister, refused to give in.  </a:t>
            </a:r>
            <a:r>
              <a:rPr lang="en-US" dirty="0" smtClean="0">
                <a:solidFill>
                  <a:schemeClr val="bg1"/>
                </a:solidFill>
              </a:rPr>
              <a:t>“</a:t>
            </a:r>
            <a:r>
              <a:rPr lang="en-US" b="1" dirty="0" smtClean="0">
                <a:solidFill>
                  <a:schemeClr val="bg1"/>
                </a:solidFill>
              </a:rPr>
              <a:t>We shall fight on the beaches, he vowed</a:t>
            </a:r>
            <a:r>
              <a:rPr lang="en-US" dirty="0" smtClean="0"/>
              <a:t>.  </a:t>
            </a:r>
            <a:r>
              <a:rPr lang="en-US" dirty="0" smtClean="0">
                <a:solidFill>
                  <a:schemeClr val="bg1"/>
                </a:solidFill>
              </a:rPr>
              <a:t>“</a:t>
            </a:r>
            <a:r>
              <a:rPr lang="en-US" b="1" dirty="0" smtClean="0">
                <a:solidFill>
                  <a:schemeClr val="bg1"/>
                </a:solidFill>
              </a:rPr>
              <a:t>We shall fight in the fields and in the streets</a:t>
            </a:r>
            <a:r>
              <a:rPr lang="en-US" dirty="0" smtClean="0">
                <a:solidFill>
                  <a:schemeClr val="bg1"/>
                </a:solidFill>
              </a:rPr>
              <a:t>, </a:t>
            </a:r>
            <a:r>
              <a:rPr lang="en-US" b="1" dirty="0" smtClean="0">
                <a:solidFill>
                  <a:schemeClr val="bg1"/>
                </a:solidFill>
              </a:rPr>
              <a:t>we shall never surrender.</a:t>
            </a:r>
            <a:r>
              <a:rPr lang="en-US" dirty="0" smtClean="0">
                <a:solidFill>
                  <a:schemeClr val="bg1"/>
                </a:solidFill>
              </a:rPr>
              <a:t>”</a:t>
            </a:r>
            <a:r>
              <a:rPr lang="en-US" dirty="0" smtClean="0"/>
              <a:t>  Using the new technology of radar, the RAF was able to detect and destroy some 2300 of German aircraft.  Hitler canceled the invasion. </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5410200" y="1859163"/>
            <a:ext cx="3048000" cy="3252453"/>
          </a:xfrm>
          <a:prstGeom prst="rect">
            <a:avLst/>
          </a:prstGeom>
          <a:noFill/>
          <a:ln>
            <a:noFill/>
          </a:ln>
        </p:spPr>
      </p:pic>
    </p:spTree>
    <p:extLst>
      <p:ext uri="{BB962C8B-B14F-4D97-AF65-F5344CB8AC3E}">
        <p14:creationId xmlns:p14="http://schemas.microsoft.com/office/powerpoint/2010/main" val="4339212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America’s Response to W.W.II</a:t>
            </a:r>
            <a:endParaRPr lang="en-US" dirty="0"/>
          </a:p>
        </p:txBody>
      </p:sp>
      <p:sp>
        <p:nvSpPr>
          <p:cNvPr id="3" name="Content Placeholder 2"/>
          <p:cNvSpPr>
            <a:spLocks noGrp="1"/>
          </p:cNvSpPr>
          <p:nvPr>
            <p:ph idx="1"/>
          </p:nvPr>
        </p:nvSpPr>
        <p:spPr>
          <a:xfrm>
            <a:off x="685800" y="1509541"/>
            <a:ext cx="4175732" cy="3456328"/>
          </a:xfrm>
        </p:spPr>
        <p:txBody>
          <a:bodyPr>
            <a:normAutofit/>
          </a:bodyPr>
          <a:lstStyle/>
          <a:p>
            <a:pPr marL="68580" indent="0">
              <a:buNone/>
            </a:pPr>
            <a:r>
              <a:rPr lang="en-US" sz="1800" dirty="0" smtClean="0"/>
              <a:t>The United States went </a:t>
            </a:r>
            <a:r>
              <a:rPr lang="en-US" sz="1800" dirty="0" smtClean="0"/>
              <a:t>from </a:t>
            </a:r>
            <a:r>
              <a:rPr lang="en-US" sz="1800" b="1" i="1" u="sng" dirty="0" smtClean="0">
                <a:solidFill>
                  <a:schemeClr val="bg1"/>
                </a:solidFill>
              </a:rPr>
              <a:t>isolationism</a:t>
            </a:r>
            <a:r>
              <a:rPr lang="en-US" sz="1800" dirty="0" smtClean="0"/>
              <a:t>, turning a blind </a:t>
            </a:r>
            <a:r>
              <a:rPr lang="en-US" sz="1800" dirty="0" smtClean="0"/>
              <a:t>eye to </a:t>
            </a:r>
            <a:r>
              <a:rPr lang="en-US" sz="1800" b="1" i="1" u="sng" dirty="0" smtClean="0">
                <a:solidFill>
                  <a:schemeClr val="bg1"/>
                </a:solidFill>
              </a:rPr>
              <a:t>neutrality</a:t>
            </a:r>
            <a:r>
              <a:rPr lang="en-US" sz="1800" dirty="0" smtClean="0"/>
              <a:t>, not supplying </a:t>
            </a:r>
            <a:r>
              <a:rPr lang="en-US" sz="1800" dirty="0" smtClean="0"/>
              <a:t>warring countries </a:t>
            </a:r>
            <a:r>
              <a:rPr lang="en-US" sz="1800" dirty="0" smtClean="0"/>
              <a:t>with military </a:t>
            </a:r>
            <a:r>
              <a:rPr lang="en-US" sz="1800" dirty="0" smtClean="0"/>
              <a:t>aid to</a:t>
            </a:r>
            <a:r>
              <a:rPr lang="en-US" sz="1800" dirty="0"/>
              <a:t> </a:t>
            </a:r>
            <a:r>
              <a:rPr lang="en-US" sz="1800" b="1" i="1" u="sng" dirty="0" smtClean="0">
                <a:solidFill>
                  <a:schemeClr val="bg1"/>
                </a:solidFill>
              </a:rPr>
              <a:t>Lend-Lease Act</a:t>
            </a:r>
            <a:r>
              <a:rPr lang="en-US" sz="1800" dirty="0" smtClean="0"/>
              <a:t> which </a:t>
            </a:r>
            <a:r>
              <a:rPr lang="en-US" sz="1800" dirty="0" smtClean="0"/>
              <a:t>allowed </a:t>
            </a:r>
            <a:r>
              <a:rPr lang="en-US" sz="1800" dirty="0" smtClean="0"/>
              <a:t>the United </a:t>
            </a:r>
            <a:r>
              <a:rPr lang="en-US" sz="1800" dirty="0" smtClean="0"/>
              <a:t>States to lend or lease </a:t>
            </a:r>
            <a:r>
              <a:rPr lang="en-US" sz="1800" dirty="0" smtClean="0"/>
              <a:t>supplies to </a:t>
            </a:r>
            <a:r>
              <a:rPr lang="en-US" sz="1800" dirty="0" smtClean="0"/>
              <a:t>Britain and other </a:t>
            </a:r>
            <a:r>
              <a:rPr lang="en-US" sz="1800" dirty="0" smtClean="0"/>
              <a:t>nations fighting </a:t>
            </a:r>
            <a:r>
              <a:rPr lang="en-US" sz="1800" dirty="0" smtClean="0"/>
              <a:t>the Nazis. Convoys soon </a:t>
            </a:r>
            <a:r>
              <a:rPr lang="en-US" sz="1800" dirty="0" smtClean="0"/>
              <a:t>began moving </a:t>
            </a:r>
            <a:r>
              <a:rPr lang="en-US" sz="1800" dirty="0" smtClean="0"/>
              <a:t>across the Atlantic.</a:t>
            </a:r>
            <a:endParaRPr lang="en-US" sz="1800"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5090555" y="1509541"/>
            <a:ext cx="3518624" cy="3456328"/>
          </a:xfrm>
          <a:prstGeom prst="rect">
            <a:avLst/>
          </a:prstGeom>
          <a:noFill/>
          <a:ln>
            <a:noFill/>
          </a:ln>
        </p:spPr>
      </p:pic>
    </p:spTree>
    <p:extLst>
      <p:ext uri="{BB962C8B-B14F-4D97-AF65-F5344CB8AC3E}">
        <p14:creationId xmlns:p14="http://schemas.microsoft.com/office/powerpoint/2010/main" val="326628806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Pearl Harbor  </a:t>
            </a:r>
            <a:endParaRPr lang="en-US" dirty="0"/>
          </a:p>
        </p:txBody>
      </p:sp>
      <p:sp>
        <p:nvSpPr>
          <p:cNvPr id="3" name="Content Placeholder 2"/>
          <p:cNvSpPr>
            <a:spLocks noGrp="1"/>
          </p:cNvSpPr>
          <p:nvPr>
            <p:ph idx="1"/>
          </p:nvPr>
        </p:nvSpPr>
        <p:spPr>
          <a:xfrm>
            <a:off x="559398" y="1218044"/>
            <a:ext cx="4718539" cy="4330820"/>
          </a:xfrm>
        </p:spPr>
        <p:txBody>
          <a:bodyPr>
            <a:normAutofit/>
          </a:bodyPr>
          <a:lstStyle/>
          <a:p>
            <a:r>
              <a:rPr lang="en-US" dirty="0" smtClean="0"/>
              <a:t>Japan was also quickly </a:t>
            </a:r>
            <a:r>
              <a:rPr lang="en-US" dirty="0" smtClean="0"/>
              <a:t>building an </a:t>
            </a:r>
            <a:r>
              <a:rPr lang="en-US" dirty="0" smtClean="0"/>
              <a:t>empire.  After conquering much </a:t>
            </a:r>
            <a:r>
              <a:rPr lang="en-US" dirty="0" smtClean="0"/>
              <a:t>of </a:t>
            </a:r>
            <a:r>
              <a:rPr lang="en-US" dirty="0" smtClean="0"/>
              <a:t>China in the 1930s, Japanese </a:t>
            </a:r>
            <a:r>
              <a:rPr lang="en-US" dirty="0" smtClean="0"/>
              <a:t>forces </a:t>
            </a:r>
            <a:r>
              <a:rPr lang="en-US" dirty="0" smtClean="0"/>
              <a:t>moved into Southeast Asia. </a:t>
            </a:r>
            <a:r>
              <a:rPr lang="en-US" dirty="0" smtClean="0"/>
              <a:t>Japanese </a:t>
            </a:r>
            <a:r>
              <a:rPr lang="en-US" dirty="0" smtClean="0"/>
              <a:t>military leaders </a:t>
            </a:r>
            <a:r>
              <a:rPr lang="en-US" dirty="0" smtClean="0"/>
              <a:t>planned a </a:t>
            </a:r>
            <a:r>
              <a:rPr lang="en-US" dirty="0" smtClean="0"/>
              <a:t>large-scale attack to </a:t>
            </a:r>
            <a:r>
              <a:rPr lang="en-US" dirty="0" smtClean="0"/>
              <a:t>destroy the </a:t>
            </a:r>
            <a:r>
              <a:rPr lang="en-US" dirty="0" smtClean="0"/>
              <a:t>U.S. naval fleet at Pearl Harbor</a:t>
            </a:r>
            <a:r>
              <a:rPr lang="en-US" dirty="0" smtClean="0"/>
              <a:t>,  in </a:t>
            </a:r>
            <a:r>
              <a:rPr lang="en-US" dirty="0" smtClean="0"/>
              <a:t>Hawaii. </a:t>
            </a:r>
            <a:endParaRPr lang="en-US" dirty="0" smtClean="0"/>
          </a:p>
          <a:p>
            <a:pPr marL="68580" indent="0">
              <a:buNone/>
            </a:pPr>
            <a:endParaRPr lang="en-US" dirty="0" smtClean="0"/>
          </a:p>
          <a:p>
            <a:r>
              <a:rPr lang="en-US" dirty="0" smtClean="0"/>
              <a:t>At 7:55 a.m. on Sunday, </a:t>
            </a:r>
            <a:r>
              <a:rPr lang="en-US" dirty="0" smtClean="0"/>
              <a:t> December </a:t>
            </a:r>
            <a:r>
              <a:rPr lang="en-US" dirty="0" smtClean="0"/>
              <a:t>7, 1941, </a:t>
            </a:r>
            <a:r>
              <a:rPr lang="en-US" dirty="0" smtClean="0"/>
              <a:t>Japanese attacked </a:t>
            </a:r>
            <a:r>
              <a:rPr lang="en-US" dirty="0" smtClean="0"/>
              <a:t>Pearl Harbor.  </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5384873" y="1290918"/>
            <a:ext cx="3454400" cy="3966448"/>
          </a:xfrm>
          <a:prstGeom prst="rect">
            <a:avLst/>
          </a:prstGeom>
          <a:noFill/>
          <a:ln>
            <a:noFill/>
          </a:ln>
        </p:spPr>
      </p:pic>
    </p:spTree>
    <p:extLst>
      <p:ext uri="{BB962C8B-B14F-4D97-AF65-F5344CB8AC3E}">
        <p14:creationId xmlns:p14="http://schemas.microsoft.com/office/powerpoint/2010/main" val="366641910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7"/>
            <a:ext cx="7772400" cy="1609686"/>
          </a:xfrm>
        </p:spPr>
        <p:txBody>
          <a:bodyPr>
            <a:normAutofit fontScale="90000"/>
          </a:bodyPr>
          <a:lstStyle/>
          <a:p>
            <a:pPr algn="ctr"/>
            <a:r>
              <a:rPr lang="en-US" dirty="0" smtClean="0"/>
              <a:t/>
            </a:r>
            <a:br>
              <a:rPr lang="en-US" dirty="0" smtClean="0"/>
            </a:br>
            <a:r>
              <a:rPr lang="en-US" dirty="0" smtClean="0"/>
              <a:t>United States Response to Pearl Harbor</a:t>
            </a:r>
            <a:endParaRPr lang="en-US" dirty="0"/>
          </a:p>
        </p:txBody>
      </p:sp>
      <p:sp>
        <p:nvSpPr>
          <p:cNvPr id="3" name="Content Placeholder 2"/>
          <p:cNvSpPr>
            <a:spLocks noGrp="1"/>
          </p:cNvSpPr>
          <p:nvPr>
            <p:ph idx="1"/>
          </p:nvPr>
        </p:nvSpPr>
        <p:spPr>
          <a:xfrm>
            <a:off x="685800" y="1884323"/>
            <a:ext cx="7772400" cy="3449678"/>
          </a:xfrm>
        </p:spPr>
        <p:txBody>
          <a:bodyPr>
            <a:normAutofit lnSpcReduction="10000"/>
          </a:bodyPr>
          <a:lstStyle/>
          <a:p>
            <a:pPr>
              <a:buFont typeface="Wingdings" charset="2"/>
              <a:buChar char="u"/>
            </a:pPr>
            <a:r>
              <a:rPr lang="en-US" dirty="0" smtClean="0"/>
              <a:t>In just a few hours, the Japanese sank or damaged all of the battleships anchored at Pearl Harbor.  More than 2400 Americans were killed.  Almost 200 airplanes were destroyed.  </a:t>
            </a:r>
          </a:p>
          <a:p>
            <a:pPr marL="68580" indent="0">
              <a:buNone/>
            </a:pPr>
            <a:endParaRPr lang="en-US" dirty="0" smtClean="0"/>
          </a:p>
          <a:p>
            <a:pPr>
              <a:buFont typeface="Wingdings" charset="2"/>
              <a:buChar char="u"/>
            </a:pPr>
            <a:r>
              <a:rPr lang="en-US" dirty="0" smtClean="0"/>
              <a:t>President Roosevelt called December 7, 1941, “a date which will live in infamy [disgrace].” </a:t>
            </a:r>
          </a:p>
          <a:p>
            <a:pPr marL="68580" indent="0">
              <a:buNone/>
            </a:pPr>
            <a:endParaRPr lang="en-US" dirty="0"/>
          </a:p>
          <a:p>
            <a:pPr>
              <a:buFont typeface="Wingdings" charset="2"/>
              <a:buChar char="u"/>
            </a:pPr>
            <a:r>
              <a:rPr lang="en-US" dirty="0" smtClean="0"/>
              <a:t>Congress voted to declare war on Japan.  Germany then declared war on the United States.  Less than 25 years after entering World War I, the United States joined the Allies in another global war.  </a:t>
            </a:r>
            <a:endParaRPr lang="en-US" dirty="0"/>
          </a:p>
        </p:txBody>
      </p:sp>
    </p:spTree>
    <p:extLst>
      <p:ext uri="{BB962C8B-B14F-4D97-AF65-F5344CB8AC3E}">
        <p14:creationId xmlns:p14="http://schemas.microsoft.com/office/powerpoint/2010/main" val="5029334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7772400" cy="849710"/>
          </a:xfrm>
        </p:spPr>
        <p:txBody>
          <a:bodyPr>
            <a:normAutofit fontScale="90000"/>
          </a:bodyPr>
          <a:lstStyle/>
          <a:p>
            <a:pPr algn="ctr"/>
            <a:r>
              <a:rPr lang="en-US" sz="2700" dirty="0" smtClean="0"/>
              <a:t>Was Japanese attack on pearl Harbor successful</a:t>
            </a:r>
            <a:r>
              <a:rPr lang="en-US" dirty="0" smtClean="0"/>
              <a:t>?</a:t>
            </a:r>
            <a:endParaRPr lang="en-US"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t="14024" b="14024"/>
          <a:stretch>
            <a:fillRect/>
          </a:stretch>
        </p:blipFill>
        <p:spPr bwMode="auto">
          <a:xfrm>
            <a:off x="685800" y="1606113"/>
            <a:ext cx="3758058" cy="3966449"/>
          </a:xfrm>
          <a:prstGeom prst="rect">
            <a:avLst/>
          </a:prstGeom>
          <a:noFill/>
          <a:ln>
            <a:noFill/>
          </a:ln>
        </p:spPr>
      </p:pic>
      <p:pic>
        <p:nvPicPr>
          <p:cNvPr id="6" name="Picture 5"/>
          <p:cNvPicPr/>
          <p:nvPr/>
        </p:nvPicPr>
        <p:blipFill>
          <a:blip r:embed="rId3">
            <a:extLst>
              <a:ext uri="{28A0092B-C50C-407E-A947-70E740481C1C}">
                <a14:useLocalDpi xmlns:a14="http://schemas.microsoft.com/office/drawing/2010/main" val="0"/>
              </a:ext>
            </a:extLst>
          </a:blip>
          <a:srcRect/>
          <a:stretch>
            <a:fillRect/>
          </a:stretch>
        </p:blipFill>
        <p:spPr bwMode="auto">
          <a:xfrm>
            <a:off x="4839177" y="1417638"/>
            <a:ext cx="3733800" cy="2171700"/>
          </a:xfrm>
          <a:prstGeom prst="rect">
            <a:avLst/>
          </a:prstGeom>
          <a:noFill/>
          <a:ln>
            <a:noFill/>
          </a:ln>
        </p:spPr>
      </p:pic>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4893125" y="3404276"/>
            <a:ext cx="4032153" cy="2561014"/>
          </a:xfrm>
          <a:prstGeom prst="rect">
            <a:avLst/>
          </a:prstGeom>
          <a:noFill/>
          <a:ln>
            <a:noFill/>
          </a:ln>
        </p:spPr>
      </p:pic>
    </p:spTree>
    <p:extLst>
      <p:ext uri="{BB962C8B-B14F-4D97-AF65-F5344CB8AC3E}">
        <p14:creationId xmlns:p14="http://schemas.microsoft.com/office/powerpoint/2010/main" val="284400393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Key Battles</a:t>
            </a:r>
            <a:endParaRPr lang="en-US" dirty="0"/>
          </a:p>
        </p:txBody>
      </p:sp>
      <p:sp>
        <p:nvSpPr>
          <p:cNvPr id="3" name="Content Placeholder 2"/>
          <p:cNvSpPr>
            <a:spLocks noGrp="1"/>
          </p:cNvSpPr>
          <p:nvPr>
            <p:ph idx="1"/>
          </p:nvPr>
        </p:nvSpPr>
        <p:spPr>
          <a:xfrm>
            <a:off x="488007" y="1173365"/>
            <a:ext cx="7772400" cy="4958493"/>
          </a:xfrm>
        </p:spPr>
        <p:txBody>
          <a:bodyPr>
            <a:normAutofit/>
          </a:bodyPr>
          <a:lstStyle/>
          <a:p>
            <a:pPr>
              <a:buFont typeface="Wingdings" charset="2"/>
              <a:buChar char="u"/>
            </a:pPr>
            <a:r>
              <a:rPr lang="en-US" sz="1800" dirty="0" smtClean="0">
                <a:solidFill>
                  <a:srgbClr val="C39B04"/>
                </a:solidFill>
              </a:rPr>
              <a:t>Battle of Stalingrad</a:t>
            </a:r>
            <a:r>
              <a:rPr lang="en-US" sz="1800" dirty="0" smtClean="0"/>
              <a:t>:  by 1942, Axis armies had driven deep into Soviet territory.  German forces hope to take over the key industrial city of Stalingrad.. Joseph Stalin was determined to hold on to Stalingrad at all costs.    His tenancies paid off, but at a high price.  Germans began to run out of supplies, and not used to Russia’s harsh winters thousands of of Germans froze or starved to death.   In January 1943 the German commander at Stalingrad defied Hitler and surrendered to save his remaining troops.  The </a:t>
            </a:r>
            <a:r>
              <a:rPr lang="en-US" sz="1800" b="1" i="1" dirty="0" smtClean="0">
                <a:solidFill>
                  <a:schemeClr val="accent3">
                    <a:lumMod val="75000"/>
                  </a:schemeClr>
                </a:solidFill>
              </a:rPr>
              <a:t>Battle of Stalingrad became the turning point of the war.  </a:t>
            </a:r>
            <a:endParaRPr lang="en-US" sz="1800" dirty="0"/>
          </a:p>
        </p:txBody>
      </p:sp>
      <p:pic>
        <p:nvPicPr>
          <p:cNvPr id="4" name="Picture 3"/>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4590868" y="3185653"/>
            <a:ext cx="3247962" cy="2706761"/>
          </a:xfrm>
          <a:prstGeom prst="rect">
            <a:avLst/>
          </a:prstGeom>
          <a:noFill/>
          <a:ln>
            <a:noFill/>
          </a:ln>
        </p:spPr>
      </p:pic>
    </p:spTree>
    <p:extLst>
      <p:ext uri="{BB962C8B-B14F-4D97-AF65-F5344CB8AC3E}">
        <p14:creationId xmlns:p14="http://schemas.microsoft.com/office/powerpoint/2010/main" val="198118690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 – Day Invasion</a:t>
            </a:r>
            <a:endParaRPr lang="en-US" dirty="0"/>
          </a:p>
        </p:txBody>
      </p:sp>
      <p:sp>
        <p:nvSpPr>
          <p:cNvPr id="3" name="Content Placeholder 2"/>
          <p:cNvSpPr>
            <a:spLocks noGrp="1"/>
          </p:cNvSpPr>
          <p:nvPr>
            <p:ph idx="1"/>
          </p:nvPr>
        </p:nvSpPr>
        <p:spPr>
          <a:xfrm>
            <a:off x="685800" y="1600200"/>
            <a:ext cx="7772400" cy="3886199"/>
          </a:xfrm>
        </p:spPr>
        <p:txBody>
          <a:bodyPr/>
          <a:lstStyle/>
          <a:p>
            <a:r>
              <a:rPr lang="en-US" dirty="0" smtClean="0"/>
              <a:t>In 1944,  Allied forces were ready to undertake the invasion of France.  Under the command of General Eisenhower, the Allies carefully </a:t>
            </a:r>
            <a:r>
              <a:rPr lang="en-US" dirty="0" smtClean="0"/>
              <a:t>planned the </a:t>
            </a:r>
            <a:r>
              <a:rPr lang="en-US" dirty="0" smtClean="0"/>
              <a:t>landing. </a:t>
            </a:r>
          </a:p>
          <a:p>
            <a:r>
              <a:rPr lang="en-US" dirty="0" smtClean="0"/>
              <a:t>On June 6, 1944-known as D-Day-more than 155,000 American, British, and Canadian troops crossed the English Channel.  They landed on five beaches at Normandy, in western France.  Troops at four of the beaches quickly overcame German opposition. </a:t>
            </a:r>
            <a:endParaRPr lang="en-US" dirty="0" smtClean="0"/>
          </a:p>
          <a:p>
            <a:pPr marL="68580" indent="0">
              <a:buNone/>
            </a:pPr>
            <a:endParaRPr lang="en-US" dirty="0"/>
          </a:p>
        </p:txBody>
      </p:sp>
    </p:spTree>
    <p:extLst>
      <p:ext uri="{BB962C8B-B14F-4D97-AF65-F5344CB8AC3E}">
        <p14:creationId xmlns:p14="http://schemas.microsoft.com/office/powerpoint/2010/main" val="2734337568"/>
      </p:ext>
    </p:extLst>
  </p:cSld>
  <p:clrMapOvr>
    <a:masterClrMapping/>
  </p:clrMapOvr>
  <p:timing>
    <p:tnLst>
      <p:par>
        <p:cTn id="1" dur="indefinite" restart="never" nodeType="tmRoot"/>
      </p:par>
    </p:tnLst>
  </p:timing>
</p:sld>
</file>

<file path=ppt/theme/theme1.xml><?xml version="1.0" encoding="utf-8"?>
<a:theme xmlns:a="http://schemas.openxmlformats.org/drawingml/2006/main" name="Urban Pop">
  <a:themeElements>
    <a:clrScheme name="Urban Pop">
      <a:dk1>
        <a:srgbClr val="000000"/>
      </a:dk1>
      <a:lt1>
        <a:srgbClr val="FFFFFF"/>
      </a:lt1>
      <a:dk2>
        <a:srgbClr val="282828"/>
      </a:dk2>
      <a:lt2>
        <a:srgbClr val="D4D4D4"/>
      </a:lt2>
      <a:accent1>
        <a:srgbClr val="86CE24"/>
      </a:accent1>
      <a:accent2>
        <a:srgbClr val="00A2E6"/>
      </a:accent2>
      <a:accent3>
        <a:srgbClr val="FAC810"/>
      </a:accent3>
      <a:accent4>
        <a:srgbClr val="7D8F8C"/>
      </a:accent4>
      <a:accent5>
        <a:srgbClr val="D06B20"/>
      </a:accent5>
      <a:accent6>
        <a:srgbClr val="958B8B"/>
      </a:accent6>
      <a:hlink>
        <a:srgbClr val="FF9900"/>
      </a:hlink>
      <a:folHlink>
        <a:srgbClr val="969696"/>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Urban Pop">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2700" cap="flat" cmpd="sng" algn="ctr">
          <a:solidFill>
            <a:schemeClr val="phClr"/>
          </a:solidFill>
          <a:prstDash val="solid"/>
        </a:ln>
        <a:ln w="15875"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0800" dist="38100" dir="5400000" rotWithShape="0">
              <a:srgbClr val="000000">
                <a:alpha val="58000"/>
              </a:srgbClr>
            </a:outerShdw>
          </a:effectLst>
          <a:scene3d>
            <a:camera prst="orthographicFront">
              <a:rot lat="0" lon="0" rev="0"/>
            </a:camera>
            <a:lightRig rig="flat" dir="t"/>
          </a:scene3d>
          <a:sp3d contourW="15875">
            <a:bevelT w="95250" h="127000"/>
            <a:contourClr>
              <a:schemeClr val="phClr">
                <a:shade val="30000"/>
              </a:schemeClr>
            </a:contourClr>
          </a:sp3d>
        </a:effectStyle>
      </a:effectStyleLst>
      <a:bgFillStyleLst>
        <a:solidFill>
          <a:schemeClr val="phClr"/>
        </a:solidFill>
        <a:gradFill rotWithShape="1">
          <a:gsLst>
            <a:gs pos="0">
              <a:schemeClr val="phClr">
                <a:tint val="95000"/>
                <a:shade val="100000"/>
                <a:alpha val="100000"/>
                <a:satMod val="100000"/>
                <a:lumMod val="100000"/>
              </a:schemeClr>
            </a:gs>
            <a:gs pos="9000">
              <a:schemeClr val="phClr">
                <a:tint val="90000"/>
                <a:shade val="100000"/>
                <a:alpha val="100000"/>
                <a:satMod val="100000"/>
                <a:lumMod val="100000"/>
              </a:schemeClr>
            </a:gs>
            <a:gs pos="34000">
              <a:schemeClr val="phClr">
                <a:tint val="83000"/>
                <a:shade val="100000"/>
                <a:alpha val="100000"/>
                <a:satMod val="100000"/>
                <a:lumMod val="100000"/>
              </a:schemeClr>
            </a:gs>
            <a:gs pos="62000">
              <a:schemeClr val="phClr">
                <a:tint val="85000"/>
                <a:shade val="100000"/>
                <a:alpha val="100000"/>
                <a:satMod val="100000"/>
                <a:lumMod val="100000"/>
              </a:schemeClr>
            </a:gs>
            <a:gs pos="90000">
              <a:schemeClr val="phClr">
                <a:tint val="92000"/>
                <a:shade val="100000"/>
                <a:alpha val="100000"/>
                <a:satMod val="100000"/>
                <a:lumMod val="90000"/>
              </a:schemeClr>
            </a:gs>
            <a:gs pos="100000">
              <a:schemeClr val="phClr">
                <a:tint val="85000"/>
                <a:shade val="100000"/>
                <a:alpha val="100000"/>
                <a:satMod val="100000"/>
                <a:lumMod val="100000"/>
              </a:schemeClr>
            </a:gs>
          </a:gsLst>
          <a:lin ang="5400000" scaled="1"/>
        </a:gradFill>
        <a:gradFill rotWithShape="1">
          <a:gsLst>
            <a:gs pos="0">
              <a:schemeClr val="phClr">
                <a:tint val="78000"/>
              </a:schemeClr>
            </a:gs>
            <a:gs pos="100000">
              <a:schemeClr val="phClr">
                <a:tint val="95000"/>
                <a:shade val="98000"/>
                <a:lumMod val="80000"/>
              </a:schemeClr>
            </a:gs>
          </a:gsLst>
          <a:path path="circle">
            <a:fillToRect l="50000" t="100000" r="10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 Pop.thmx</Template>
  <TotalTime>427</TotalTime>
  <Words>1024</Words>
  <Application>Microsoft Office PowerPoint</Application>
  <PresentationFormat>On-screen Show (4:3)</PresentationFormat>
  <Paragraphs>56</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Urban Pop</vt:lpstr>
      <vt:lpstr>Time Line of Events and Key Battles of WW II </vt:lpstr>
      <vt:lpstr>Dunkirk: the fall of France. </vt:lpstr>
      <vt:lpstr>Battle of Britain</vt:lpstr>
      <vt:lpstr>America’s Response to W.W.II</vt:lpstr>
      <vt:lpstr>Pearl Harbor  </vt:lpstr>
      <vt:lpstr> United States Response to Pearl Harbor</vt:lpstr>
      <vt:lpstr>Was Japanese attack on pearl Harbor successful?</vt:lpstr>
      <vt:lpstr>Key Battles</vt:lpstr>
      <vt:lpstr>D – Day Invasion</vt:lpstr>
      <vt:lpstr>Battle of The Bulge</vt:lpstr>
      <vt:lpstr>FDR DIES </vt:lpstr>
      <vt:lpstr>V-E Day: Victory in Europe – May 8th, 1945</vt:lpstr>
      <vt:lpstr>War in the pacific </vt:lpstr>
      <vt:lpstr>Mt. Suribachi on the island of Iwo Jima</vt:lpstr>
      <vt:lpstr>Ending the War in the pacific</vt:lpstr>
      <vt:lpstr>Victory in the Pacific</vt:lpstr>
    </vt:vector>
  </TitlesOfParts>
  <Company>Princess Anne Middle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Line of Events and Key Battles of WW II</dc:title>
  <dc:creator>Vickie Dean</dc:creator>
  <cp:lastModifiedBy>Melissa L. Byrd</cp:lastModifiedBy>
  <cp:revision>32</cp:revision>
  <dcterms:created xsi:type="dcterms:W3CDTF">2014-03-09T23:19:29Z</dcterms:created>
  <dcterms:modified xsi:type="dcterms:W3CDTF">2014-03-11T19:36:19Z</dcterms:modified>
</cp:coreProperties>
</file>